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 id="2147483757" r:id="rId2"/>
    <p:sldMasterId id="2147483836" r:id="rId3"/>
    <p:sldMasterId id="2147484322" r:id="rId4"/>
    <p:sldMasterId id="2147484335" r:id="rId5"/>
  </p:sldMasterIdLst>
  <p:notesMasterIdLst>
    <p:notesMasterId r:id="rId31"/>
  </p:notesMasterIdLst>
  <p:sldIdLst>
    <p:sldId id="408" r:id="rId6"/>
    <p:sldId id="269" r:id="rId7"/>
    <p:sldId id="401" r:id="rId8"/>
    <p:sldId id="279" r:id="rId9"/>
    <p:sldId id="376" r:id="rId10"/>
    <p:sldId id="378" r:id="rId11"/>
    <p:sldId id="380" r:id="rId12"/>
    <p:sldId id="381" r:id="rId13"/>
    <p:sldId id="387" r:id="rId14"/>
    <p:sldId id="391" r:id="rId15"/>
    <p:sldId id="403" r:id="rId16"/>
    <p:sldId id="363" r:id="rId17"/>
    <p:sldId id="395" r:id="rId18"/>
    <p:sldId id="365" r:id="rId19"/>
    <p:sldId id="341" r:id="rId20"/>
    <p:sldId id="384" r:id="rId21"/>
    <p:sldId id="346" r:id="rId22"/>
    <p:sldId id="385" r:id="rId23"/>
    <p:sldId id="356" r:id="rId24"/>
    <p:sldId id="396" r:id="rId25"/>
    <p:sldId id="405" r:id="rId26"/>
    <p:sldId id="386" r:id="rId27"/>
    <p:sldId id="388" r:id="rId28"/>
    <p:sldId id="389" r:id="rId29"/>
    <p:sldId id="390" r:id="rId30"/>
  </p:sldIdLst>
  <p:sldSz cx="9144000" cy="5143500" type="screen16x9"/>
  <p:notesSz cx="6858000" cy="9144000"/>
  <p:defaultTex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59" autoAdjust="0"/>
    <p:restoredTop sz="94671" autoAdjust="0"/>
  </p:normalViewPr>
  <p:slideViewPr>
    <p:cSldViewPr>
      <p:cViewPr>
        <p:scale>
          <a:sx n="81" d="100"/>
          <a:sy n="81" d="100"/>
        </p:scale>
        <p:origin x="-894" y="-28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8C037265-D995-4CCD-804F-7391714AF886}" type="datetimeFigureOut">
              <a:rPr lang="en-US"/>
              <a:pPr>
                <a:defRPr/>
              </a:pPr>
              <a:t>4/4/2020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FBA505C4-6322-4777-8978-C968A9E3A699}" type="slidenum">
              <a:rPr lang="en-US"/>
              <a:pPr>
                <a:defRPr/>
              </a:pPr>
              <a:t>‹#›</a:t>
            </a:fld>
            <a:endParaRPr lang="en-US"/>
          </a:p>
        </p:txBody>
      </p:sp>
    </p:spTree>
    <p:extLst>
      <p:ext uri="{BB962C8B-B14F-4D97-AF65-F5344CB8AC3E}">
        <p14:creationId xmlns:p14="http://schemas.microsoft.com/office/powerpoint/2010/main" val="15072383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6A9ACEE-2D8F-44C7-B3C9-2354B896168C}" type="slidenum">
              <a:rPr lang="en-US" smtClean="0"/>
              <a:pPr>
                <a:defRPr/>
              </a:pPr>
              <a:t>1</a:t>
            </a:fld>
            <a:endParaRPr lang="en-US"/>
          </a:p>
        </p:txBody>
      </p:sp>
    </p:spTree>
    <p:extLst>
      <p:ext uri="{BB962C8B-B14F-4D97-AF65-F5344CB8AC3E}">
        <p14:creationId xmlns:p14="http://schemas.microsoft.com/office/powerpoint/2010/main" val="52035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C3B3AF4E-3770-4501-A1D7-6A0B7637BDA9}" type="slidenum">
              <a:rPr lang="en-US" smtClean="0">
                <a:solidFill>
                  <a:srgbClr val="000000"/>
                </a:solidFill>
              </a:rPr>
              <a:pPr/>
              <a:t>15</a:t>
            </a:fld>
            <a:endParaRPr lang="en-US" smtClean="0">
              <a:solidFill>
                <a:srgbClr val="000000"/>
              </a:solidFill>
            </a:endParaRPr>
          </a:p>
        </p:txBody>
      </p:sp>
      <p:sp>
        <p:nvSpPr>
          <p:cNvPr id="48131"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3161738-FE30-4E55-B2E7-4E5A0D54B11F}" type="slidenum">
              <a:rPr lang="en-US"/>
              <a:pPr>
                <a:defRPr/>
              </a:pPr>
              <a:t>‹#›</a:t>
            </a:fld>
            <a:endParaRPr lang="en-US"/>
          </a:p>
        </p:txBody>
      </p:sp>
    </p:spTree>
    <p:extLst>
      <p:ext uri="{BB962C8B-B14F-4D97-AF65-F5344CB8AC3E}">
        <p14:creationId xmlns:p14="http://schemas.microsoft.com/office/powerpoint/2010/main" val="513712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6519B3C-52BE-4FA2-859A-9871D270C519}" type="slidenum">
              <a:rPr lang="en-US"/>
              <a:pPr>
                <a:defRPr/>
              </a:pPr>
              <a:t>‹#›</a:t>
            </a:fld>
            <a:endParaRPr lang="en-US"/>
          </a:p>
        </p:txBody>
      </p:sp>
    </p:spTree>
    <p:extLst>
      <p:ext uri="{BB962C8B-B14F-4D97-AF65-F5344CB8AC3E}">
        <p14:creationId xmlns:p14="http://schemas.microsoft.com/office/powerpoint/2010/main" val="770114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AE7A1C-7BD8-4E06-A44C-32F1C8531595}" type="slidenum">
              <a:rPr lang="en-US"/>
              <a:pPr>
                <a:defRPr/>
              </a:pPr>
              <a:t>‹#›</a:t>
            </a:fld>
            <a:endParaRPr lang="en-US"/>
          </a:p>
        </p:txBody>
      </p:sp>
    </p:spTree>
    <p:extLst>
      <p:ext uri="{BB962C8B-B14F-4D97-AF65-F5344CB8AC3E}">
        <p14:creationId xmlns:p14="http://schemas.microsoft.com/office/powerpoint/2010/main" val="5955386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Garamond" pitchFamily="18" charset="0"/>
              </a:defRPr>
            </a:lvl1pPr>
          </a:lstStyle>
          <a:p>
            <a:pPr>
              <a:defRPr/>
            </a:pPr>
            <a:fld id="{2557C51B-0458-4119-9F98-7DBC3A8830AC}" type="datetimeFigureOut">
              <a:rPr lang="en-US"/>
              <a:pPr>
                <a:defRPr/>
              </a:pPr>
              <a:t>4/4/2020</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Garamond"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Garamond" pitchFamily="18" charset="0"/>
              </a:defRPr>
            </a:lvl1pPr>
          </a:lstStyle>
          <a:p>
            <a:pPr>
              <a:defRPr/>
            </a:pPr>
            <a:fld id="{D83D277F-9747-4DD1-95F2-4798C6E749EA}" type="slidenum">
              <a:rPr lang="en-US"/>
              <a:pPr>
                <a:defRPr/>
              </a:pPr>
              <a:t>‹#›</a:t>
            </a:fld>
            <a:endParaRPr lang="en-US"/>
          </a:p>
        </p:txBody>
      </p:sp>
    </p:spTree>
    <p:extLst>
      <p:ext uri="{BB962C8B-B14F-4D97-AF65-F5344CB8AC3E}">
        <p14:creationId xmlns:p14="http://schemas.microsoft.com/office/powerpoint/2010/main" val="37758028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Garamond" pitchFamily="18" charset="0"/>
              </a:defRPr>
            </a:lvl1pPr>
          </a:lstStyle>
          <a:p>
            <a:pPr>
              <a:defRPr/>
            </a:pPr>
            <a:fld id="{8EFA5969-778E-4169-B8B7-0E698BE8D7B6}" type="datetimeFigureOut">
              <a:rPr lang="en-US"/>
              <a:pPr>
                <a:defRPr/>
              </a:pPr>
              <a:t>4/4/2020</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Garamond"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Garamond" pitchFamily="18" charset="0"/>
              </a:defRPr>
            </a:lvl1pPr>
          </a:lstStyle>
          <a:p>
            <a:pPr>
              <a:defRPr/>
            </a:pPr>
            <a:fld id="{28D12F41-071B-445B-94A5-104E91F03563}" type="slidenum">
              <a:rPr lang="en-US"/>
              <a:pPr>
                <a:defRPr/>
              </a:pPr>
              <a:t>‹#›</a:t>
            </a:fld>
            <a:endParaRPr lang="en-US"/>
          </a:p>
        </p:txBody>
      </p:sp>
    </p:spTree>
    <p:extLst>
      <p:ext uri="{BB962C8B-B14F-4D97-AF65-F5344CB8AC3E}">
        <p14:creationId xmlns:p14="http://schemas.microsoft.com/office/powerpoint/2010/main" val="3945228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Garamond" pitchFamily="18" charset="0"/>
              </a:defRPr>
            </a:lvl1pPr>
          </a:lstStyle>
          <a:p>
            <a:pPr>
              <a:defRPr/>
            </a:pPr>
            <a:fld id="{D3FA1541-A9BA-42EB-B293-48FB9C2F9392}" type="datetimeFigureOut">
              <a:rPr lang="en-US"/>
              <a:pPr>
                <a:defRPr/>
              </a:pPr>
              <a:t>4/4/2020</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Garamond"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Garamond" pitchFamily="18" charset="0"/>
              </a:defRPr>
            </a:lvl1pPr>
          </a:lstStyle>
          <a:p>
            <a:pPr>
              <a:defRPr/>
            </a:pPr>
            <a:fld id="{484F89EA-C435-46A3-B4FA-2A92A95BC619}" type="slidenum">
              <a:rPr lang="en-US"/>
              <a:pPr>
                <a:defRPr/>
              </a:pPr>
              <a:t>‹#›</a:t>
            </a:fld>
            <a:endParaRPr lang="en-US"/>
          </a:p>
        </p:txBody>
      </p:sp>
    </p:spTree>
    <p:extLst>
      <p:ext uri="{BB962C8B-B14F-4D97-AF65-F5344CB8AC3E}">
        <p14:creationId xmlns:p14="http://schemas.microsoft.com/office/powerpoint/2010/main" val="3610169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Garamond" pitchFamily="18" charset="0"/>
              </a:defRPr>
            </a:lvl1pPr>
          </a:lstStyle>
          <a:p>
            <a:pPr>
              <a:defRPr/>
            </a:pPr>
            <a:fld id="{1C39E0AA-EB15-4F93-A0A3-98A5D21C8496}" type="datetimeFigureOut">
              <a:rPr lang="en-US"/>
              <a:pPr>
                <a:defRPr/>
              </a:pPr>
              <a:t>4/4/2020</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Garamond"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Garamond" pitchFamily="18" charset="0"/>
              </a:defRPr>
            </a:lvl1pPr>
          </a:lstStyle>
          <a:p>
            <a:pPr>
              <a:defRPr/>
            </a:pPr>
            <a:fld id="{2698964F-98BD-4053-886F-6E166EB26D15}" type="slidenum">
              <a:rPr lang="en-US"/>
              <a:pPr>
                <a:defRPr/>
              </a:pPr>
              <a:t>‹#›</a:t>
            </a:fld>
            <a:endParaRPr lang="en-US"/>
          </a:p>
        </p:txBody>
      </p:sp>
    </p:spTree>
    <p:extLst>
      <p:ext uri="{BB962C8B-B14F-4D97-AF65-F5344CB8AC3E}">
        <p14:creationId xmlns:p14="http://schemas.microsoft.com/office/powerpoint/2010/main" val="14582240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Garamond" pitchFamily="18" charset="0"/>
              </a:defRPr>
            </a:lvl1pPr>
          </a:lstStyle>
          <a:p>
            <a:pPr>
              <a:defRPr/>
            </a:pPr>
            <a:fld id="{CDD7B0F9-E7B6-47BA-A061-2D6F1E6366DD}" type="datetimeFigureOut">
              <a:rPr lang="en-US"/>
              <a:pPr>
                <a:defRPr/>
              </a:pPr>
              <a:t>4/4/2020</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Garamond" pitchFamily="18"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Garamond" pitchFamily="18" charset="0"/>
              </a:defRPr>
            </a:lvl1pPr>
          </a:lstStyle>
          <a:p>
            <a:pPr>
              <a:defRPr/>
            </a:pPr>
            <a:fld id="{DFB490E2-38AB-4A8A-A6BF-3B9FF3225AAB}" type="slidenum">
              <a:rPr lang="en-US"/>
              <a:pPr>
                <a:defRPr/>
              </a:pPr>
              <a:t>‹#›</a:t>
            </a:fld>
            <a:endParaRPr lang="en-US"/>
          </a:p>
        </p:txBody>
      </p:sp>
    </p:spTree>
    <p:extLst>
      <p:ext uri="{BB962C8B-B14F-4D97-AF65-F5344CB8AC3E}">
        <p14:creationId xmlns:p14="http://schemas.microsoft.com/office/powerpoint/2010/main" val="4138496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Garamond" pitchFamily="18" charset="0"/>
              </a:defRPr>
            </a:lvl1pPr>
          </a:lstStyle>
          <a:p>
            <a:pPr>
              <a:defRPr/>
            </a:pPr>
            <a:fld id="{E79E43F9-78D5-437D-B1B5-E78B0B34436C}" type="datetimeFigureOut">
              <a:rPr lang="en-US"/>
              <a:pPr>
                <a:defRPr/>
              </a:pPr>
              <a:t>4/4/2020</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Garamond" pitchFamily="18"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Garamond" pitchFamily="18" charset="0"/>
              </a:defRPr>
            </a:lvl1pPr>
          </a:lstStyle>
          <a:p>
            <a:pPr>
              <a:defRPr/>
            </a:pPr>
            <a:fld id="{3C984D90-043D-40A2-98C6-A93D968AB594}" type="slidenum">
              <a:rPr lang="en-US"/>
              <a:pPr>
                <a:defRPr/>
              </a:pPr>
              <a:t>‹#›</a:t>
            </a:fld>
            <a:endParaRPr lang="en-US"/>
          </a:p>
        </p:txBody>
      </p:sp>
    </p:spTree>
    <p:extLst>
      <p:ext uri="{BB962C8B-B14F-4D97-AF65-F5344CB8AC3E}">
        <p14:creationId xmlns:p14="http://schemas.microsoft.com/office/powerpoint/2010/main" val="21843788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Garamond" pitchFamily="18" charset="0"/>
              </a:defRPr>
            </a:lvl1pPr>
          </a:lstStyle>
          <a:p>
            <a:pPr>
              <a:defRPr/>
            </a:pPr>
            <a:fld id="{6BD9D866-0141-4790-A331-BEDC757DAD4B}" type="datetimeFigureOut">
              <a:rPr lang="en-US"/>
              <a:pPr>
                <a:defRPr/>
              </a:pPr>
              <a:t>4/4/2020</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Garamond" pitchFamily="18"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Garamond" pitchFamily="18" charset="0"/>
              </a:defRPr>
            </a:lvl1pPr>
          </a:lstStyle>
          <a:p>
            <a:pPr>
              <a:defRPr/>
            </a:pPr>
            <a:fld id="{3B7F1C48-C3B7-4F71-B508-F650C236F4D8}" type="slidenum">
              <a:rPr lang="en-US"/>
              <a:pPr>
                <a:defRPr/>
              </a:pPr>
              <a:t>‹#›</a:t>
            </a:fld>
            <a:endParaRPr lang="en-US"/>
          </a:p>
        </p:txBody>
      </p:sp>
    </p:spTree>
    <p:extLst>
      <p:ext uri="{BB962C8B-B14F-4D97-AF65-F5344CB8AC3E}">
        <p14:creationId xmlns:p14="http://schemas.microsoft.com/office/powerpoint/2010/main" val="19596212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80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Garamond" pitchFamily="18" charset="0"/>
              </a:defRPr>
            </a:lvl1pPr>
          </a:lstStyle>
          <a:p>
            <a:pPr>
              <a:defRPr/>
            </a:pPr>
            <a:fld id="{B5D720F9-0852-43F4-8526-D2E691D63379}" type="datetimeFigureOut">
              <a:rPr lang="en-US"/>
              <a:pPr>
                <a:defRPr/>
              </a:pPr>
              <a:t>4/4/2020</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Garamond"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Garamond" pitchFamily="18" charset="0"/>
              </a:defRPr>
            </a:lvl1pPr>
          </a:lstStyle>
          <a:p>
            <a:pPr>
              <a:defRPr/>
            </a:pPr>
            <a:fld id="{C6A41D9F-6F4D-47ED-A422-EEC9C4360C50}" type="slidenum">
              <a:rPr lang="en-US"/>
              <a:pPr>
                <a:defRPr/>
              </a:pPr>
              <a:t>‹#›</a:t>
            </a:fld>
            <a:endParaRPr lang="en-US"/>
          </a:p>
        </p:txBody>
      </p:sp>
    </p:spTree>
    <p:extLst>
      <p:ext uri="{BB962C8B-B14F-4D97-AF65-F5344CB8AC3E}">
        <p14:creationId xmlns:p14="http://schemas.microsoft.com/office/powerpoint/2010/main" val="52219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183F257-112E-4A0F-AA58-234DB949E93A}" type="slidenum">
              <a:rPr lang="en-US"/>
              <a:pPr>
                <a:defRPr/>
              </a:pPr>
              <a:t>‹#›</a:t>
            </a:fld>
            <a:endParaRPr lang="en-US"/>
          </a:p>
        </p:txBody>
      </p:sp>
    </p:spTree>
    <p:extLst>
      <p:ext uri="{BB962C8B-B14F-4D97-AF65-F5344CB8AC3E}">
        <p14:creationId xmlns:p14="http://schemas.microsoft.com/office/powerpoint/2010/main" val="7554000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1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Garamond" pitchFamily="18" charset="0"/>
              </a:defRPr>
            </a:lvl1pPr>
          </a:lstStyle>
          <a:p>
            <a:pPr>
              <a:defRPr/>
            </a:pPr>
            <a:fld id="{BCFB1E94-0262-437B-BB02-A220D25D9480}" type="datetimeFigureOut">
              <a:rPr lang="en-US"/>
              <a:pPr>
                <a:defRPr/>
              </a:pPr>
              <a:t>4/4/2020</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Garamond"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Garamond" pitchFamily="18" charset="0"/>
              </a:defRPr>
            </a:lvl1pPr>
          </a:lstStyle>
          <a:p>
            <a:pPr>
              <a:defRPr/>
            </a:pPr>
            <a:fld id="{5EE065DD-B033-4CC4-98EF-A5B34AE67C99}" type="slidenum">
              <a:rPr lang="en-US"/>
              <a:pPr>
                <a:defRPr/>
              </a:pPr>
              <a:t>‹#›</a:t>
            </a:fld>
            <a:endParaRPr lang="en-US"/>
          </a:p>
        </p:txBody>
      </p:sp>
    </p:spTree>
    <p:extLst>
      <p:ext uri="{BB962C8B-B14F-4D97-AF65-F5344CB8AC3E}">
        <p14:creationId xmlns:p14="http://schemas.microsoft.com/office/powerpoint/2010/main" val="28584323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Garamond" pitchFamily="18" charset="0"/>
              </a:defRPr>
            </a:lvl1pPr>
          </a:lstStyle>
          <a:p>
            <a:pPr>
              <a:defRPr/>
            </a:pPr>
            <a:fld id="{5EAE754F-6C6B-42ED-9802-6BD1CCC81E94}" type="datetimeFigureOut">
              <a:rPr lang="en-US"/>
              <a:pPr>
                <a:defRPr/>
              </a:pPr>
              <a:t>4/4/2020</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Garamond"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Garamond" pitchFamily="18" charset="0"/>
              </a:defRPr>
            </a:lvl1pPr>
          </a:lstStyle>
          <a:p>
            <a:pPr>
              <a:defRPr/>
            </a:pPr>
            <a:fld id="{BC3E82EC-07BE-484E-A4DB-26C9DF0912AB}" type="slidenum">
              <a:rPr lang="en-US"/>
              <a:pPr>
                <a:defRPr/>
              </a:pPr>
              <a:t>‹#›</a:t>
            </a:fld>
            <a:endParaRPr lang="en-US"/>
          </a:p>
        </p:txBody>
      </p:sp>
    </p:spTree>
    <p:extLst>
      <p:ext uri="{BB962C8B-B14F-4D97-AF65-F5344CB8AC3E}">
        <p14:creationId xmlns:p14="http://schemas.microsoft.com/office/powerpoint/2010/main" val="18069026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Garamond" pitchFamily="18" charset="0"/>
              </a:defRPr>
            </a:lvl1pPr>
          </a:lstStyle>
          <a:p>
            <a:pPr>
              <a:defRPr/>
            </a:pPr>
            <a:fld id="{32F7CF9A-28B7-422D-BA3E-D6F1587BE6D4}" type="datetimeFigureOut">
              <a:rPr lang="en-US"/>
              <a:pPr>
                <a:defRPr/>
              </a:pPr>
              <a:t>4/4/2020</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Garamond"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Garamond" pitchFamily="18" charset="0"/>
              </a:defRPr>
            </a:lvl1pPr>
          </a:lstStyle>
          <a:p>
            <a:pPr>
              <a:defRPr/>
            </a:pPr>
            <a:fld id="{D4C2EC1D-346D-4B69-844A-5337A9E4B30C}" type="slidenum">
              <a:rPr lang="en-US"/>
              <a:pPr>
                <a:defRPr/>
              </a:pPr>
              <a:t>‹#›</a:t>
            </a:fld>
            <a:endParaRPr lang="en-US"/>
          </a:p>
        </p:txBody>
      </p:sp>
    </p:spTree>
    <p:extLst>
      <p:ext uri="{BB962C8B-B14F-4D97-AF65-F5344CB8AC3E}">
        <p14:creationId xmlns:p14="http://schemas.microsoft.com/office/powerpoint/2010/main" val="1919860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A9A44C1-7120-4034-B86F-F054C058DAAE}" type="slidenum">
              <a:rPr lang="en-US"/>
              <a:pPr>
                <a:defRPr/>
              </a:pPr>
              <a:t>‹#›</a:t>
            </a:fld>
            <a:endParaRPr lang="en-US"/>
          </a:p>
        </p:txBody>
      </p:sp>
    </p:spTree>
    <p:extLst>
      <p:ext uri="{BB962C8B-B14F-4D97-AF65-F5344CB8AC3E}">
        <p14:creationId xmlns:p14="http://schemas.microsoft.com/office/powerpoint/2010/main" val="2562811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B1C266-86DD-46D2-97DF-93F327A87DA3}" type="slidenum">
              <a:rPr lang="en-US"/>
              <a:pPr>
                <a:defRPr/>
              </a:pPr>
              <a:t>‹#›</a:t>
            </a:fld>
            <a:endParaRPr lang="en-US"/>
          </a:p>
        </p:txBody>
      </p:sp>
    </p:spTree>
    <p:extLst>
      <p:ext uri="{BB962C8B-B14F-4D97-AF65-F5344CB8AC3E}">
        <p14:creationId xmlns:p14="http://schemas.microsoft.com/office/powerpoint/2010/main" val="30536804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70B824-9FEA-421E-B1DD-2B602405BF6A}" type="slidenum">
              <a:rPr lang="en-US"/>
              <a:pPr>
                <a:defRPr/>
              </a:pPr>
              <a:t>‹#›</a:t>
            </a:fld>
            <a:endParaRPr lang="en-US"/>
          </a:p>
        </p:txBody>
      </p:sp>
    </p:spTree>
    <p:extLst>
      <p:ext uri="{BB962C8B-B14F-4D97-AF65-F5344CB8AC3E}">
        <p14:creationId xmlns:p14="http://schemas.microsoft.com/office/powerpoint/2010/main" val="20798280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29868D1-9C37-4D29-A0D8-3C774433D744}" type="slidenum">
              <a:rPr lang="en-US"/>
              <a:pPr>
                <a:defRPr/>
              </a:pPr>
              <a:t>‹#›</a:t>
            </a:fld>
            <a:endParaRPr lang="en-US"/>
          </a:p>
        </p:txBody>
      </p:sp>
    </p:spTree>
    <p:extLst>
      <p:ext uri="{BB962C8B-B14F-4D97-AF65-F5344CB8AC3E}">
        <p14:creationId xmlns:p14="http://schemas.microsoft.com/office/powerpoint/2010/main" val="30940758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B742B02-1599-441A-B041-D5CE3BF87953}" type="slidenum">
              <a:rPr lang="en-US"/>
              <a:pPr>
                <a:defRPr/>
              </a:pPr>
              <a:t>‹#›</a:t>
            </a:fld>
            <a:endParaRPr lang="en-US"/>
          </a:p>
        </p:txBody>
      </p:sp>
    </p:spTree>
    <p:extLst>
      <p:ext uri="{BB962C8B-B14F-4D97-AF65-F5344CB8AC3E}">
        <p14:creationId xmlns:p14="http://schemas.microsoft.com/office/powerpoint/2010/main" val="5756871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F7EC5B2-6EE4-4BD7-A83F-DE26480CA727}" type="slidenum">
              <a:rPr lang="en-US"/>
              <a:pPr>
                <a:defRPr/>
              </a:pPr>
              <a:t>‹#›</a:t>
            </a:fld>
            <a:endParaRPr lang="en-US"/>
          </a:p>
        </p:txBody>
      </p:sp>
    </p:spTree>
    <p:extLst>
      <p:ext uri="{BB962C8B-B14F-4D97-AF65-F5344CB8AC3E}">
        <p14:creationId xmlns:p14="http://schemas.microsoft.com/office/powerpoint/2010/main" val="31383554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F8A723A-EF9B-4102-B869-01D78EBBBAEE}" type="slidenum">
              <a:rPr lang="en-US"/>
              <a:pPr>
                <a:defRPr/>
              </a:pPr>
              <a:t>‹#›</a:t>
            </a:fld>
            <a:endParaRPr lang="en-US"/>
          </a:p>
        </p:txBody>
      </p:sp>
    </p:spTree>
    <p:extLst>
      <p:ext uri="{BB962C8B-B14F-4D97-AF65-F5344CB8AC3E}">
        <p14:creationId xmlns:p14="http://schemas.microsoft.com/office/powerpoint/2010/main" val="3729316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70B8D85-E21A-4A59-B5EE-A0855E15FE32}" type="slidenum">
              <a:rPr lang="en-US"/>
              <a:pPr>
                <a:defRPr/>
              </a:pPr>
              <a:t>‹#›</a:t>
            </a:fld>
            <a:endParaRPr lang="en-US"/>
          </a:p>
        </p:txBody>
      </p:sp>
    </p:spTree>
    <p:extLst>
      <p:ext uri="{BB962C8B-B14F-4D97-AF65-F5344CB8AC3E}">
        <p14:creationId xmlns:p14="http://schemas.microsoft.com/office/powerpoint/2010/main" val="11979227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80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35DBF40-1C0F-45E6-BF29-61FB6BB90FCD}" type="slidenum">
              <a:rPr lang="en-US"/>
              <a:pPr>
                <a:defRPr/>
              </a:pPr>
              <a:t>‹#›</a:t>
            </a:fld>
            <a:endParaRPr lang="en-US"/>
          </a:p>
        </p:txBody>
      </p:sp>
    </p:spTree>
    <p:extLst>
      <p:ext uri="{BB962C8B-B14F-4D97-AF65-F5344CB8AC3E}">
        <p14:creationId xmlns:p14="http://schemas.microsoft.com/office/powerpoint/2010/main" val="38310525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1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35831AD-B6B5-416B-A16D-AE0E662420C3}" type="slidenum">
              <a:rPr lang="en-US"/>
              <a:pPr>
                <a:defRPr/>
              </a:pPr>
              <a:t>‹#›</a:t>
            </a:fld>
            <a:endParaRPr lang="en-US"/>
          </a:p>
        </p:txBody>
      </p:sp>
    </p:spTree>
    <p:extLst>
      <p:ext uri="{BB962C8B-B14F-4D97-AF65-F5344CB8AC3E}">
        <p14:creationId xmlns:p14="http://schemas.microsoft.com/office/powerpoint/2010/main" val="41970463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0CBF71-429C-4B63-9521-235BA27ABD30}" type="slidenum">
              <a:rPr lang="en-US"/>
              <a:pPr>
                <a:defRPr/>
              </a:pPr>
              <a:t>‹#›</a:t>
            </a:fld>
            <a:endParaRPr lang="en-US"/>
          </a:p>
        </p:txBody>
      </p:sp>
    </p:spTree>
    <p:extLst>
      <p:ext uri="{BB962C8B-B14F-4D97-AF65-F5344CB8AC3E}">
        <p14:creationId xmlns:p14="http://schemas.microsoft.com/office/powerpoint/2010/main" val="20340546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F044B5-1A04-49EB-9E0A-6F5198045D8F}" type="slidenum">
              <a:rPr lang="en-US"/>
              <a:pPr>
                <a:defRPr/>
              </a:pPr>
              <a:t>‹#›</a:t>
            </a:fld>
            <a:endParaRPr lang="en-US"/>
          </a:p>
        </p:txBody>
      </p:sp>
    </p:spTree>
    <p:extLst>
      <p:ext uri="{BB962C8B-B14F-4D97-AF65-F5344CB8AC3E}">
        <p14:creationId xmlns:p14="http://schemas.microsoft.com/office/powerpoint/2010/main" val="38374504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2B95ACB-4DD4-4CE9-B7FA-912F96F7AA45}" type="datetimeFigureOut">
              <a:rPr lang="en-US" smtClean="0">
                <a:solidFill>
                  <a:prstClr val="black">
                    <a:tint val="75000"/>
                  </a:prstClr>
                </a:solidFill>
              </a:rPr>
              <a:pPr/>
              <a:t>4/4/2020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BF0103-80B2-4351-9871-9B4E0C6509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12183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2B95ACB-4DD4-4CE9-B7FA-912F96F7AA45}" type="datetimeFigureOut">
              <a:rPr lang="en-US" smtClean="0">
                <a:solidFill>
                  <a:prstClr val="black">
                    <a:tint val="75000"/>
                  </a:prstClr>
                </a:solidFill>
              </a:rPr>
              <a:pPr/>
              <a:t>4/4/2020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BF0103-80B2-4351-9871-9B4E0C6509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5901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10"/>
            <a:ext cx="7886700" cy="2139553"/>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B95ACB-4DD4-4CE9-B7FA-912F96F7AA45}" type="datetimeFigureOut">
              <a:rPr lang="en-US" smtClean="0">
                <a:solidFill>
                  <a:prstClr val="black">
                    <a:tint val="75000"/>
                  </a:prstClr>
                </a:solidFill>
              </a:rPr>
              <a:pPr/>
              <a:t>4/4/2020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BF0103-80B2-4351-9871-9B4E0C6509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24351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2B95ACB-4DD4-4CE9-B7FA-912F96F7AA45}" type="datetimeFigureOut">
              <a:rPr lang="en-US" smtClean="0">
                <a:solidFill>
                  <a:prstClr val="black">
                    <a:tint val="75000"/>
                  </a:prstClr>
                </a:solidFill>
              </a:rPr>
              <a:pPr/>
              <a:t>4/4/2020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7BF0103-80B2-4351-9871-9B4E0C6509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22698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7"/>
            <a:ext cx="7886700" cy="99417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7"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7" y="1878806"/>
            <a:ext cx="3887391"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2B95ACB-4DD4-4CE9-B7FA-912F96F7AA45}" type="datetimeFigureOut">
              <a:rPr lang="en-US" smtClean="0">
                <a:solidFill>
                  <a:prstClr val="black">
                    <a:tint val="75000"/>
                  </a:prstClr>
                </a:solidFill>
              </a:rPr>
              <a:pPr/>
              <a:t>4/4/2020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7BF0103-80B2-4351-9871-9B4E0C6509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13153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2B95ACB-4DD4-4CE9-B7FA-912F96F7AA45}" type="datetimeFigureOut">
              <a:rPr lang="en-US" smtClean="0">
                <a:solidFill>
                  <a:prstClr val="black">
                    <a:tint val="75000"/>
                  </a:prstClr>
                </a:solidFill>
              </a:rPr>
              <a:pPr/>
              <a:t>4/4/2020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7BF0103-80B2-4351-9871-9B4E0C6509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2049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1B35604-5B15-48C3-BB24-298B9C61C7B2}" type="slidenum">
              <a:rPr lang="en-US"/>
              <a:pPr>
                <a:defRPr/>
              </a:pPr>
              <a:t>‹#›</a:t>
            </a:fld>
            <a:endParaRPr lang="en-US"/>
          </a:p>
        </p:txBody>
      </p:sp>
    </p:spTree>
    <p:extLst>
      <p:ext uri="{BB962C8B-B14F-4D97-AF65-F5344CB8AC3E}">
        <p14:creationId xmlns:p14="http://schemas.microsoft.com/office/powerpoint/2010/main" val="26180731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B95ACB-4DD4-4CE9-B7FA-912F96F7AA45}" type="datetimeFigureOut">
              <a:rPr lang="en-US" smtClean="0">
                <a:solidFill>
                  <a:prstClr val="black">
                    <a:tint val="75000"/>
                  </a:prstClr>
                </a:solidFill>
              </a:rPr>
              <a:pPr/>
              <a:t>4/4/2020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7BF0103-80B2-4351-9871-9B4E0C6509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78020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740575"/>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543052"/>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B95ACB-4DD4-4CE9-B7FA-912F96F7AA45}" type="datetimeFigureOut">
              <a:rPr lang="en-US" smtClean="0">
                <a:solidFill>
                  <a:prstClr val="black">
                    <a:tint val="75000"/>
                  </a:prstClr>
                </a:solidFill>
              </a:rPr>
              <a:pPr/>
              <a:t>4/4/2020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7BF0103-80B2-4351-9871-9B4E0C6509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92947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740575"/>
            <a:ext cx="4629150" cy="365521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1543052"/>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B95ACB-4DD4-4CE9-B7FA-912F96F7AA45}" type="datetimeFigureOut">
              <a:rPr lang="en-US" smtClean="0">
                <a:solidFill>
                  <a:prstClr val="black">
                    <a:tint val="75000"/>
                  </a:prstClr>
                </a:solidFill>
              </a:rPr>
              <a:pPr/>
              <a:t>4/4/2020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7BF0103-80B2-4351-9871-9B4E0C6509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4558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2B95ACB-4DD4-4CE9-B7FA-912F96F7AA45}" type="datetimeFigureOut">
              <a:rPr lang="en-US" smtClean="0">
                <a:solidFill>
                  <a:prstClr val="black">
                    <a:tint val="75000"/>
                  </a:prstClr>
                </a:solidFill>
              </a:rPr>
              <a:pPr/>
              <a:t>4/4/2020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BF0103-80B2-4351-9871-9B4E0C6509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58715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9"/>
            <a:ext cx="1971675" cy="435887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61" y="273849"/>
            <a:ext cx="5800725" cy="43588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2B95ACB-4DD4-4CE9-B7FA-912F96F7AA45}" type="datetimeFigureOut">
              <a:rPr lang="en-US" smtClean="0">
                <a:solidFill>
                  <a:prstClr val="black">
                    <a:tint val="75000"/>
                  </a:prstClr>
                </a:solidFill>
              </a:rPr>
              <a:pPr/>
              <a:t>4/4/2020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BF0103-80B2-4351-9871-9B4E0C6509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19674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Big photo as background">
    <p:spTree>
      <p:nvGrpSpPr>
        <p:cNvPr id="1" name="Shape 109"/>
        <p:cNvGrpSpPr/>
        <p:nvPr/>
      </p:nvGrpSpPr>
      <p:grpSpPr>
        <a:xfrm>
          <a:off x="0" y="0"/>
          <a:ext cx="0" cy="0"/>
          <a:chOff x="0" y="0"/>
          <a:chExt cx="0" cy="0"/>
        </a:xfrm>
      </p:grpSpPr>
      <p:sp>
        <p:nvSpPr>
          <p:cNvPr id="110" name="Shape 110"/>
          <p:cNvSpPr/>
          <p:nvPr/>
        </p:nvSpPr>
        <p:spPr>
          <a:xfrm>
            <a:off x="-9525" y="-9525"/>
            <a:ext cx="9153599" cy="5153100"/>
          </a:xfrm>
          <a:prstGeom prst="frame">
            <a:avLst>
              <a:gd name="adj1" fmla="val 6469"/>
            </a:avLst>
          </a:prstGeom>
          <a:solidFill>
            <a:srgbClr val="FFFFFF">
              <a:alpha val="50379"/>
            </a:srgbClr>
          </a:solidFill>
          <a:ln>
            <a:noFill/>
          </a:ln>
        </p:spPr>
        <p:txBody>
          <a:bodyPr lIns="91425" tIns="91425" rIns="91425" bIns="91425" anchor="ctr" anchorCtr="0">
            <a:noAutofit/>
          </a:bodyPr>
          <a:lstStyle/>
          <a:p>
            <a:pPr eaLnBrk="1" fontAlgn="auto" hangingPunct="1">
              <a:spcBef>
                <a:spcPts val="0"/>
              </a:spcBef>
              <a:spcAft>
                <a:spcPts val="0"/>
              </a:spcAft>
            </a:pPr>
            <a:endParaRPr>
              <a:solidFill>
                <a:prstClr val="black"/>
              </a:solidFill>
              <a:latin typeface="Calibri"/>
            </a:endParaRPr>
          </a:p>
        </p:txBody>
      </p:sp>
      <p:pic>
        <p:nvPicPr>
          <p:cNvPr id="111" name="Shape 111"/>
          <p:cNvPicPr preferRelativeResize="0"/>
          <p:nvPr/>
        </p:nvPicPr>
        <p:blipFill rotWithShape="1">
          <a:blip r:embed="rId2" cstate="print">
            <a:alphaModFix/>
          </a:blip>
          <a:srcRect r="17197" b="18533"/>
          <a:stretch/>
        </p:blipFill>
        <p:spPr>
          <a:xfrm>
            <a:off x="6915155" y="2889624"/>
            <a:ext cx="2228849" cy="2253874"/>
          </a:xfrm>
          <a:prstGeom prst="rect">
            <a:avLst/>
          </a:prstGeom>
          <a:noFill/>
          <a:ln>
            <a:noFill/>
          </a:ln>
        </p:spPr>
      </p:pic>
      <p:pic>
        <p:nvPicPr>
          <p:cNvPr id="112" name="Shape 112"/>
          <p:cNvPicPr preferRelativeResize="0"/>
          <p:nvPr/>
        </p:nvPicPr>
        <p:blipFill rotWithShape="1">
          <a:blip r:embed="rId3" cstate="print">
            <a:alphaModFix/>
          </a:blip>
          <a:srcRect l="49259" b="18374"/>
          <a:stretch/>
        </p:blipFill>
        <p:spPr>
          <a:xfrm rot="5400000">
            <a:off x="418137" y="-437187"/>
            <a:ext cx="1478298" cy="2333624"/>
          </a:xfrm>
          <a:prstGeom prst="rect">
            <a:avLst/>
          </a:prstGeom>
          <a:noFill/>
          <a:ln>
            <a:noFill/>
          </a:ln>
        </p:spPr>
      </p:pic>
    </p:spTree>
    <p:extLst>
      <p:ext uri="{BB962C8B-B14F-4D97-AF65-F5344CB8AC3E}">
        <p14:creationId xmlns:p14="http://schemas.microsoft.com/office/powerpoint/2010/main" val="3051353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2B95ACB-4DD4-4CE9-B7FA-912F96F7AA45}" type="datetimeFigureOut">
              <a:rPr lang="en-US" smtClean="0">
                <a:solidFill>
                  <a:prstClr val="black">
                    <a:tint val="75000"/>
                  </a:prstClr>
                </a:solidFill>
              </a:rPr>
              <a:pPr/>
              <a:t>4/4/2020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BF0103-80B2-4351-9871-9B4E0C6509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27626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2B95ACB-4DD4-4CE9-B7FA-912F96F7AA45}" type="datetimeFigureOut">
              <a:rPr lang="en-US" smtClean="0">
                <a:solidFill>
                  <a:prstClr val="black">
                    <a:tint val="75000"/>
                  </a:prstClr>
                </a:solidFill>
              </a:rPr>
              <a:pPr/>
              <a:t>4/4/2020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BF0103-80B2-4351-9871-9B4E0C6509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81343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B95ACB-4DD4-4CE9-B7FA-912F96F7AA45}" type="datetimeFigureOut">
              <a:rPr lang="en-US" smtClean="0">
                <a:solidFill>
                  <a:prstClr val="black">
                    <a:tint val="75000"/>
                  </a:prstClr>
                </a:solidFill>
              </a:rPr>
              <a:pPr/>
              <a:t>4/4/2020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BF0103-80B2-4351-9871-9B4E0C6509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65635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2B95ACB-4DD4-4CE9-B7FA-912F96F7AA45}" type="datetimeFigureOut">
              <a:rPr lang="en-US" smtClean="0">
                <a:solidFill>
                  <a:prstClr val="black">
                    <a:tint val="75000"/>
                  </a:prstClr>
                </a:solidFill>
              </a:rPr>
              <a:pPr/>
              <a:t>4/4/2020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7BF0103-80B2-4351-9871-9B4E0C6509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8731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FEE2402-060C-4331-B957-0967048F5080}" type="slidenum">
              <a:rPr lang="en-US"/>
              <a:pPr>
                <a:defRPr/>
              </a:pPr>
              <a:t>‹#›</a:t>
            </a:fld>
            <a:endParaRPr lang="en-US"/>
          </a:p>
        </p:txBody>
      </p:sp>
    </p:spTree>
    <p:extLst>
      <p:ext uri="{BB962C8B-B14F-4D97-AF65-F5344CB8AC3E}">
        <p14:creationId xmlns:p14="http://schemas.microsoft.com/office/powerpoint/2010/main" val="16824026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2B95ACB-4DD4-4CE9-B7FA-912F96F7AA45}" type="datetimeFigureOut">
              <a:rPr lang="en-US" smtClean="0">
                <a:solidFill>
                  <a:prstClr val="black">
                    <a:tint val="75000"/>
                  </a:prstClr>
                </a:solidFill>
              </a:rPr>
              <a:pPr/>
              <a:t>4/4/2020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7BF0103-80B2-4351-9871-9B4E0C6509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9866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2B95ACB-4DD4-4CE9-B7FA-912F96F7AA45}" type="datetimeFigureOut">
              <a:rPr lang="en-US" smtClean="0">
                <a:solidFill>
                  <a:prstClr val="black">
                    <a:tint val="75000"/>
                  </a:prstClr>
                </a:solidFill>
              </a:rPr>
              <a:pPr/>
              <a:t>4/4/2020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7BF0103-80B2-4351-9871-9B4E0C6509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42743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B95ACB-4DD4-4CE9-B7FA-912F96F7AA45}" type="datetimeFigureOut">
              <a:rPr lang="en-US" smtClean="0">
                <a:solidFill>
                  <a:prstClr val="black">
                    <a:tint val="75000"/>
                  </a:prstClr>
                </a:solidFill>
              </a:rPr>
              <a:pPr/>
              <a:t>4/4/2020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7BF0103-80B2-4351-9871-9B4E0C6509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36227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B95ACB-4DD4-4CE9-B7FA-912F96F7AA45}" type="datetimeFigureOut">
              <a:rPr lang="en-US" smtClean="0">
                <a:solidFill>
                  <a:prstClr val="black">
                    <a:tint val="75000"/>
                  </a:prstClr>
                </a:solidFill>
              </a:rPr>
              <a:pPr/>
              <a:t>4/4/2020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7BF0103-80B2-4351-9871-9B4E0C6509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39214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B95ACB-4DD4-4CE9-B7FA-912F96F7AA45}" type="datetimeFigureOut">
              <a:rPr lang="en-US" smtClean="0">
                <a:solidFill>
                  <a:prstClr val="black">
                    <a:tint val="75000"/>
                  </a:prstClr>
                </a:solidFill>
              </a:rPr>
              <a:pPr/>
              <a:t>4/4/2020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7BF0103-80B2-4351-9871-9B4E0C6509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2378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2B95ACB-4DD4-4CE9-B7FA-912F96F7AA45}" type="datetimeFigureOut">
              <a:rPr lang="en-US" smtClean="0">
                <a:solidFill>
                  <a:prstClr val="black">
                    <a:tint val="75000"/>
                  </a:prstClr>
                </a:solidFill>
              </a:rPr>
              <a:pPr/>
              <a:t>4/4/2020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BF0103-80B2-4351-9871-9B4E0C6509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0071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2B95ACB-4DD4-4CE9-B7FA-912F96F7AA45}" type="datetimeFigureOut">
              <a:rPr lang="en-US" smtClean="0">
                <a:solidFill>
                  <a:prstClr val="black">
                    <a:tint val="75000"/>
                  </a:prstClr>
                </a:solidFill>
              </a:rPr>
              <a:pPr/>
              <a:t>4/4/2020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BF0103-80B2-4351-9871-9B4E0C6509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38706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Big photo as background">
    <p:spTree>
      <p:nvGrpSpPr>
        <p:cNvPr id="1" name="Shape 109"/>
        <p:cNvGrpSpPr/>
        <p:nvPr/>
      </p:nvGrpSpPr>
      <p:grpSpPr>
        <a:xfrm>
          <a:off x="0" y="0"/>
          <a:ext cx="0" cy="0"/>
          <a:chOff x="0" y="0"/>
          <a:chExt cx="0" cy="0"/>
        </a:xfrm>
      </p:grpSpPr>
      <p:sp>
        <p:nvSpPr>
          <p:cNvPr id="110" name="Shape 110"/>
          <p:cNvSpPr/>
          <p:nvPr/>
        </p:nvSpPr>
        <p:spPr>
          <a:xfrm>
            <a:off x="-9525" y="-9525"/>
            <a:ext cx="9153599" cy="5153100"/>
          </a:xfrm>
          <a:prstGeom prst="frame">
            <a:avLst>
              <a:gd name="adj1" fmla="val 6469"/>
            </a:avLst>
          </a:prstGeom>
          <a:solidFill>
            <a:srgbClr val="FFFFFF">
              <a:alpha val="50379"/>
            </a:srgbClr>
          </a:solidFill>
          <a:ln>
            <a:noFill/>
          </a:ln>
        </p:spPr>
        <p:txBody>
          <a:bodyPr lIns="91425" tIns="91425" rIns="91425" bIns="91425" anchor="ctr" anchorCtr="0">
            <a:noAutofit/>
          </a:bodyPr>
          <a:lstStyle/>
          <a:p>
            <a:pPr eaLnBrk="1" fontAlgn="auto" hangingPunct="1">
              <a:spcBef>
                <a:spcPts val="0"/>
              </a:spcBef>
              <a:spcAft>
                <a:spcPts val="0"/>
              </a:spcAft>
            </a:pPr>
            <a:endParaRPr>
              <a:solidFill>
                <a:prstClr val="black"/>
              </a:solidFill>
              <a:latin typeface="Calibri"/>
            </a:endParaRPr>
          </a:p>
        </p:txBody>
      </p:sp>
      <p:pic>
        <p:nvPicPr>
          <p:cNvPr id="111" name="Shape 111"/>
          <p:cNvPicPr preferRelativeResize="0"/>
          <p:nvPr/>
        </p:nvPicPr>
        <p:blipFill rotWithShape="1">
          <a:blip r:embed="rId2" cstate="print">
            <a:alphaModFix/>
          </a:blip>
          <a:srcRect r="17197" b="18533"/>
          <a:stretch/>
        </p:blipFill>
        <p:spPr>
          <a:xfrm>
            <a:off x="6915152" y="2889624"/>
            <a:ext cx="2228849" cy="2253874"/>
          </a:xfrm>
          <a:prstGeom prst="rect">
            <a:avLst/>
          </a:prstGeom>
          <a:noFill/>
          <a:ln>
            <a:noFill/>
          </a:ln>
        </p:spPr>
      </p:pic>
      <p:pic>
        <p:nvPicPr>
          <p:cNvPr id="112" name="Shape 112"/>
          <p:cNvPicPr preferRelativeResize="0"/>
          <p:nvPr/>
        </p:nvPicPr>
        <p:blipFill rotWithShape="1">
          <a:blip r:embed="rId3" cstate="print">
            <a:alphaModFix/>
          </a:blip>
          <a:srcRect l="49259" b="18374"/>
          <a:stretch/>
        </p:blipFill>
        <p:spPr>
          <a:xfrm rot="5400000">
            <a:off x="418137" y="-437187"/>
            <a:ext cx="1478298" cy="2333624"/>
          </a:xfrm>
          <a:prstGeom prst="rect">
            <a:avLst/>
          </a:prstGeom>
          <a:noFill/>
          <a:ln>
            <a:noFill/>
          </a:ln>
        </p:spPr>
      </p:pic>
    </p:spTree>
    <p:extLst>
      <p:ext uri="{BB962C8B-B14F-4D97-AF65-F5344CB8AC3E}">
        <p14:creationId xmlns:p14="http://schemas.microsoft.com/office/powerpoint/2010/main" val="2319256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6D327F2-B1EF-4F6E-B01D-A0968FFC3512}" type="slidenum">
              <a:rPr lang="en-US"/>
              <a:pPr>
                <a:defRPr/>
              </a:pPr>
              <a:t>‹#›</a:t>
            </a:fld>
            <a:endParaRPr lang="en-US"/>
          </a:p>
        </p:txBody>
      </p:sp>
    </p:spTree>
    <p:extLst>
      <p:ext uri="{BB962C8B-B14F-4D97-AF65-F5344CB8AC3E}">
        <p14:creationId xmlns:p14="http://schemas.microsoft.com/office/powerpoint/2010/main" val="2791380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1CD2C80-61C6-4EF1-B2C0-0B04DC6D5D66}" type="slidenum">
              <a:rPr lang="en-US"/>
              <a:pPr>
                <a:defRPr/>
              </a:pPr>
              <a:t>‹#›</a:t>
            </a:fld>
            <a:endParaRPr lang="en-US"/>
          </a:p>
        </p:txBody>
      </p:sp>
    </p:spTree>
    <p:extLst>
      <p:ext uri="{BB962C8B-B14F-4D97-AF65-F5344CB8AC3E}">
        <p14:creationId xmlns:p14="http://schemas.microsoft.com/office/powerpoint/2010/main" val="4150006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80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445D7BF-D5ED-4CCF-9777-A63C39CC5528}" type="slidenum">
              <a:rPr lang="en-US"/>
              <a:pPr>
                <a:defRPr/>
              </a:pPr>
              <a:t>‹#›</a:t>
            </a:fld>
            <a:endParaRPr lang="en-US"/>
          </a:p>
        </p:txBody>
      </p:sp>
    </p:spTree>
    <p:extLst>
      <p:ext uri="{BB962C8B-B14F-4D97-AF65-F5344CB8AC3E}">
        <p14:creationId xmlns:p14="http://schemas.microsoft.com/office/powerpoint/2010/main" val="584101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1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D356BA0-6321-406B-903C-0BAADD295A28}" type="slidenum">
              <a:rPr lang="en-US"/>
              <a:pPr>
                <a:defRPr/>
              </a:pPr>
              <a:t>‹#›</a:t>
            </a:fld>
            <a:endParaRPr lang="en-US"/>
          </a:p>
        </p:txBody>
      </p:sp>
    </p:spTree>
    <p:extLst>
      <p:ext uri="{BB962C8B-B14F-4D97-AF65-F5344CB8AC3E}">
        <p14:creationId xmlns:p14="http://schemas.microsoft.com/office/powerpoint/2010/main" val="1139712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D853C5F-FFC9-471C-91FA-E33E67FDC15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66" r:id="rId1"/>
    <p:sldLayoutId id="2147484267" r:id="rId2"/>
    <p:sldLayoutId id="2147484268" r:id="rId3"/>
    <p:sldLayoutId id="2147484269" r:id="rId4"/>
    <p:sldLayoutId id="2147484270" r:id="rId5"/>
    <p:sldLayoutId id="2147484271" r:id="rId6"/>
    <p:sldLayoutId id="2147484272" r:id="rId7"/>
    <p:sldLayoutId id="2147484273" r:id="rId8"/>
    <p:sldLayoutId id="2147484274" r:id="rId9"/>
    <p:sldLayoutId id="2147484275" r:id="rId10"/>
    <p:sldLayoutId id="214748427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158DBB44-E3F3-4168-AF6C-C2CF65A69148}" type="datetimeFigureOut">
              <a:rPr lang="en-US"/>
              <a:pPr>
                <a:defRPr/>
              </a:pPr>
              <a:t>4/4/2020</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defRPr>
            </a:lvl1pPr>
          </a:lstStyle>
          <a:p>
            <a:pPr>
              <a:defRPr/>
            </a:pPr>
            <a:fld id="{70A8E115-10A4-4D3E-8FCE-6272E9F61F9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99" r:id="rId1"/>
    <p:sldLayoutId id="2147484300" r:id="rId2"/>
    <p:sldLayoutId id="2147484301" r:id="rId3"/>
    <p:sldLayoutId id="2147484302" r:id="rId4"/>
    <p:sldLayoutId id="2147484303" r:id="rId5"/>
    <p:sldLayoutId id="2147484304" r:id="rId6"/>
    <p:sldLayoutId id="2147484305" r:id="rId7"/>
    <p:sldLayoutId id="2147484306" r:id="rId8"/>
    <p:sldLayoutId id="2147484307" r:id="rId9"/>
    <p:sldLayoutId id="2147484308" r:id="rId10"/>
    <p:sldLayoutId id="214748430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prstClr val="black">
                    <a:tint val="75000"/>
                  </a:prstClr>
                </a:solidFill>
              </a:defRPr>
            </a:lvl1pPr>
          </a:lstStyle>
          <a:p>
            <a:pPr>
              <a:defRPr/>
            </a:pPr>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prstClr val="black">
                    <a:tint val="75000"/>
                  </a:prstClr>
                </a:solidFill>
              </a:defRPr>
            </a:lvl1pPr>
          </a:lstStyle>
          <a:p>
            <a:pPr>
              <a:defRPr/>
            </a:pPr>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prstClr val="black">
                    <a:tint val="75000"/>
                  </a:prstClr>
                </a:solidFill>
              </a:defRPr>
            </a:lvl1pPr>
          </a:lstStyle>
          <a:p>
            <a:pPr>
              <a:defRPr/>
            </a:pPr>
            <a:fld id="{0C5B86FF-398D-4F02-B800-4653626E06C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88" r:id="rId1"/>
    <p:sldLayoutId id="2147484289" r:id="rId2"/>
    <p:sldLayoutId id="2147484290" r:id="rId3"/>
    <p:sldLayoutId id="2147484291" r:id="rId4"/>
    <p:sldLayoutId id="2147484292" r:id="rId5"/>
    <p:sldLayoutId id="2147484293" r:id="rId6"/>
    <p:sldLayoutId id="2147484294" r:id="rId7"/>
    <p:sldLayoutId id="2147484295" r:id="rId8"/>
    <p:sldLayoutId id="2147484296" r:id="rId9"/>
    <p:sldLayoutId id="2147484297" r:id="rId10"/>
    <p:sldLayoutId id="214748429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7"/>
            <a:ext cx="7886700" cy="99417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72B95ACB-4DD4-4CE9-B7FA-912F96F7AA45}" type="datetimeFigureOut">
              <a:rPr lang="en-US" smtClean="0">
                <a:solidFill>
                  <a:prstClr val="black">
                    <a:tint val="75000"/>
                  </a:prstClr>
                </a:solidFill>
                <a:latin typeface="Calibri"/>
              </a:rPr>
              <a:pPr eaLnBrk="1" fontAlgn="auto" hangingPunct="1">
                <a:spcBef>
                  <a:spcPts val="0"/>
                </a:spcBef>
                <a:spcAft>
                  <a:spcPts val="0"/>
                </a:spcAft>
              </a:pPr>
              <a:t>4/4/2020</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27BF0103-80B2-4351-9871-9B4E0C6509D8}"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34169829"/>
      </p:ext>
    </p:extLst>
  </p:cSld>
  <p:clrMap bg1="lt1" tx1="dk1" bg2="lt2" tx2="dk2" accent1="accent1" accent2="accent2" accent3="accent3" accent4="accent4" accent5="accent5" accent6="accent6" hlink="hlink" folHlink="folHlink"/>
  <p:sldLayoutIdLst>
    <p:sldLayoutId id="2147484323" r:id="rId1"/>
    <p:sldLayoutId id="2147484324" r:id="rId2"/>
    <p:sldLayoutId id="2147484325" r:id="rId3"/>
    <p:sldLayoutId id="2147484326" r:id="rId4"/>
    <p:sldLayoutId id="2147484327" r:id="rId5"/>
    <p:sldLayoutId id="2147484328" r:id="rId6"/>
    <p:sldLayoutId id="2147484329" r:id="rId7"/>
    <p:sldLayoutId id="2147484330" r:id="rId8"/>
    <p:sldLayoutId id="2147484331" r:id="rId9"/>
    <p:sldLayoutId id="2147484332" r:id="rId10"/>
    <p:sldLayoutId id="2147484333" r:id="rId11"/>
    <p:sldLayoutId id="2147484334" r:id="rId12"/>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72B95ACB-4DD4-4CE9-B7FA-912F96F7AA45}" type="datetimeFigureOut">
              <a:rPr lang="en-US" smtClean="0">
                <a:solidFill>
                  <a:prstClr val="black">
                    <a:tint val="75000"/>
                  </a:prstClr>
                </a:solidFill>
                <a:latin typeface="Calibri"/>
              </a:rPr>
              <a:pPr eaLnBrk="1" fontAlgn="auto" hangingPunct="1">
                <a:spcBef>
                  <a:spcPts val="0"/>
                </a:spcBef>
                <a:spcAft>
                  <a:spcPts val="0"/>
                </a:spcAft>
              </a:pPr>
              <a:t>4/4/2020</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27BF0103-80B2-4351-9871-9B4E0C6509D8}"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97633261"/>
      </p:ext>
    </p:extLst>
  </p:cSld>
  <p:clrMap bg1="lt1" tx1="dk1" bg2="lt2" tx2="dk2" accent1="accent1" accent2="accent2" accent3="accent3" accent4="accent4" accent5="accent5" accent6="accent6" hlink="hlink" folHlink="folHlink"/>
  <p:sldLayoutIdLst>
    <p:sldLayoutId id="2147484336" r:id="rId1"/>
    <p:sldLayoutId id="2147484337" r:id="rId2"/>
    <p:sldLayoutId id="2147484338" r:id="rId3"/>
    <p:sldLayoutId id="2147484339" r:id="rId4"/>
    <p:sldLayoutId id="2147484340" r:id="rId5"/>
    <p:sldLayoutId id="2147484341" r:id="rId6"/>
    <p:sldLayoutId id="2147484342" r:id="rId7"/>
    <p:sldLayoutId id="2147484343" r:id="rId8"/>
    <p:sldLayoutId id="2147484344" r:id="rId9"/>
    <p:sldLayoutId id="2147484345" r:id="rId10"/>
    <p:sldLayoutId id="2147484346" r:id="rId11"/>
    <p:sldLayoutId id="2147484347" r:id="rId12"/>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6.xml"/><Relationship Id="rId1" Type="http://schemas.openxmlformats.org/officeDocument/2006/relationships/audio" Target="hanh-quan-xa.mid" TargetMode="Externa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0.jf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1.gif"/><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7.jfif"/><Relationship Id="rId2" Type="http://schemas.openxmlformats.org/officeDocument/2006/relationships/image" Target="../media/image16.jp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6" descr="http://d2.violet.vn/uploads/thumbnails/375/thumbnails2/Picture3.p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5"/>
          <p:cNvSpPr txBox="1">
            <a:spLocks noChangeArrowheads="1"/>
          </p:cNvSpPr>
          <p:nvPr/>
        </p:nvSpPr>
        <p:spPr bwMode="auto">
          <a:xfrm>
            <a:off x="1073151" y="589346"/>
            <a:ext cx="7243763" cy="1169551"/>
          </a:xfrm>
          <a:prstGeom prst="rect">
            <a:avLst/>
          </a:prstGeom>
          <a:solidFill>
            <a:schemeClr val="bg1">
              <a:lumMod val="50000"/>
              <a:lumOff val="50000"/>
            </a:schemeClr>
          </a:solidFill>
          <a:ln w="9525">
            <a:noFill/>
            <a:miter lim="800000"/>
            <a:headEnd/>
            <a:tailEnd/>
          </a:ln>
          <a:effectLst/>
          <a:scene3d>
            <a:camera prst="orthographicFront">
              <a:rot lat="0" lon="0" rev="0"/>
            </a:camera>
            <a:lightRig rig="chilly" dir="t">
              <a:rot lat="0" lon="0" rev="18480000"/>
            </a:lightRig>
          </a:scene3d>
          <a:sp3d prstMaterial="clear">
            <a:bevelT h="63500"/>
          </a:sp3d>
        </p:spPr>
        <p:txBody>
          <a:bodyPr>
            <a:spAutoFit/>
          </a:bodyPr>
          <a:lstStyle/>
          <a:p>
            <a:pPr algn="ctr">
              <a:spcBef>
                <a:spcPct val="50000"/>
              </a:spcBef>
              <a:defRPr/>
            </a:pPr>
            <a:r>
              <a:rPr lang="en-US" sz="2800" b="1" dirty="0" err="1" smtClean="0">
                <a:solidFill>
                  <a:srgbClr val="0000CC"/>
                </a:solidFill>
                <a:latin typeface="Times New Roman" pitchFamily="18" charset="0"/>
                <a:cs typeface="Times New Roman" pitchFamily="18" charset="0"/>
              </a:rPr>
              <a:t>TRƯỜNG</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TIỂU</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HỌC</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TRIỆU</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THỊ</a:t>
            </a:r>
            <a:r>
              <a:rPr lang="en-US" sz="2800" b="1" dirty="0" smtClean="0">
                <a:solidFill>
                  <a:srgbClr val="0000CC"/>
                </a:solidFill>
                <a:latin typeface="Times New Roman" pitchFamily="18" charset="0"/>
                <a:cs typeface="Times New Roman" pitchFamily="18" charset="0"/>
              </a:rPr>
              <a:t> TRINH</a:t>
            </a:r>
          </a:p>
          <a:p>
            <a:pPr algn="ctr">
              <a:spcBef>
                <a:spcPct val="50000"/>
              </a:spcBef>
              <a:defRPr/>
            </a:pPr>
            <a:r>
              <a:rPr lang="en-US" sz="2800" b="1" dirty="0" err="1" smtClean="0">
                <a:solidFill>
                  <a:srgbClr val="0000CC"/>
                </a:solidFill>
                <a:latin typeface="Times New Roman" pitchFamily="18" charset="0"/>
                <a:cs typeface="Times New Roman" pitchFamily="18" charset="0"/>
              </a:rPr>
              <a:t>QUẬN</a:t>
            </a:r>
            <a:r>
              <a:rPr lang="en-US" sz="2800" b="1" dirty="0" smtClean="0">
                <a:solidFill>
                  <a:srgbClr val="0000CC"/>
                </a:solidFill>
                <a:latin typeface="Times New Roman" pitchFamily="18" charset="0"/>
                <a:cs typeface="Times New Roman" pitchFamily="18" charset="0"/>
              </a:rPr>
              <a:t> 10</a:t>
            </a:r>
            <a:endParaRPr lang="en-US" sz="2800" b="1" dirty="0">
              <a:solidFill>
                <a:srgbClr val="0000CC"/>
              </a:solidFill>
              <a:latin typeface="Times New Roman" pitchFamily="18" charset="0"/>
              <a:cs typeface="Times New Roman" pitchFamily="18" charset="0"/>
            </a:endParaRPr>
          </a:p>
        </p:txBody>
      </p:sp>
      <p:sp>
        <p:nvSpPr>
          <p:cNvPr id="2052" name="WordArt 6"/>
          <p:cNvSpPr>
            <a:spLocks noChangeArrowheads="1" noChangeShapeType="1" noTextEdit="1"/>
          </p:cNvSpPr>
          <p:nvPr/>
        </p:nvSpPr>
        <p:spPr bwMode="auto">
          <a:xfrm>
            <a:off x="2286001" y="1383507"/>
            <a:ext cx="4513263" cy="1027510"/>
          </a:xfrm>
          <a:prstGeom prst="rect">
            <a:avLst/>
          </a:prstGeom>
        </p:spPr>
        <p:txBody>
          <a:bodyPr spcFirstLastPara="1" wrap="none" fromWordArt="1">
            <a:prstTxWarp prst="textArchUp">
              <a:avLst>
                <a:gd name="adj" fmla="val 10800004"/>
              </a:avLst>
            </a:prstTxWarp>
          </a:bodyPr>
          <a:lstStyle/>
          <a:p>
            <a:pPr algn="ctr"/>
            <a:endParaRPr lang="en-US" sz="3600" kern="10">
              <a:ln w="9525">
                <a:solidFill>
                  <a:srgbClr val="000000"/>
                </a:solidFill>
                <a:round/>
                <a:headEnd/>
                <a:tailEnd/>
              </a:ln>
              <a:solidFill>
                <a:srgbClr val="FFFF00"/>
              </a:solidFill>
              <a:latin typeface="VNI-Times"/>
            </a:endParaRPr>
          </a:p>
        </p:txBody>
      </p:sp>
      <p:sp>
        <p:nvSpPr>
          <p:cNvPr id="2054" name="WordArt 12" descr="Narrow vertical"/>
          <p:cNvSpPr>
            <a:spLocks noChangeArrowheads="1" noChangeShapeType="1" noTextEdit="1"/>
          </p:cNvSpPr>
          <p:nvPr/>
        </p:nvSpPr>
        <p:spPr bwMode="auto">
          <a:xfrm>
            <a:off x="1600200" y="2252662"/>
            <a:ext cx="6324600" cy="890588"/>
          </a:xfrm>
          <a:prstGeom prst="rect">
            <a:avLst/>
          </a:prstGeom>
        </p:spPr>
        <p:txBody>
          <a:bodyPr spcFirstLastPara="1" wrap="none" fromWordArt="1">
            <a:prstTxWarp prst="textArchUp">
              <a:avLst>
                <a:gd name="adj" fmla="val 10800004"/>
              </a:avLst>
            </a:prstTxWarp>
          </a:bodyPr>
          <a:lstStyle/>
          <a:p>
            <a:pPr algn="ctr"/>
            <a:r>
              <a:rPr lang="en-US" sz="5000" b="1" kern="10" dirty="0" err="1" smtClean="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Times New Roman" pitchFamily="18" charset="0"/>
                <a:cs typeface="Times New Roman" pitchFamily="18" charset="0"/>
              </a:rPr>
              <a:t>Kế</a:t>
            </a:r>
            <a:r>
              <a:rPr lang="en-US" sz="5000" b="1" kern="10" dirty="0" smtClean="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Times New Roman" pitchFamily="18" charset="0"/>
                <a:cs typeface="Times New Roman" pitchFamily="18" charset="0"/>
              </a:rPr>
              <a:t> </a:t>
            </a:r>
            <a:r>
              <a:rPr lang="en-US" sz="5000" b="1" kern="10" dirty="0" err="1" smtClean="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Times New Roman" pitchFamily="18" charset="0"/>
                <a:cs typeface="Times New Roman" pitchFamily="18" charset="0"/>
              </a:rPr>
              <a:t>hoạch</a:t>
            </a:r>
            <a:r>
              <a:rPr lang="en-US" sz="5000" b="1" kern="10" dirty="0" smtClean="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Times New Roman" pitchFamily="18" charset="0"/>
                <a:cs typeface="Times New Roman" pitchFamily="18" charset="0"/>
              </a:rPr>
              <a:t> </a:t>
            </a:r>
            <a:r>
              <a:rPr lang="en-US" sz="5000" b="1" kern="10" dirty="0" err="1" smtClean="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Times New Roman" pitchFamily="18" charset="0"/>
                <a:cs typeface="Times New Roman" pitchFamily="18" charset="0"/>
              </a:rPr>
              <a:t>bài</a:t>
            </a:r>
            <a:r>
              <a:rPr lang="en-US" sz="5000" b="1" kern="10" dirty="0" smtClean="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Times New Roman" pitchFamily="18" charset="0"/>
                <a:cs typeface="Times New Roman" pitchFamily="18" charset="0"/>
              </a:rPr>
              <a:t> </a:t>
            </a:r>
            <a:r>
              <a:rPr lang="en-US" sz="5000" b="1" kern="10" dirty="0" err="1" smtClean="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Times New Roman" pitchFamily="18" charset="0"/>
                <a:cs typeface="Times New Roman" pitchFamily="18" charset="0"/>
              </a:rPr>
              <a:t>dạy</a:t>
            </a:r>
            <a:endParaRPr lang="en-US" sz="5000" b="1" kern="10" dirty="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Times New Roman" pitchFamily="18" charset="0"/>
              <a:cs typeface="Times New Roman" pitchFamily="18" charset="0"/>
            </a:endParaRPr>
          </a:p>
        </p:txBody>
      </p:sp>
      <p:pic>
        <p:nvPicPr>
          <p:cNvPr id="8" name="hanh-quan-xa.mid">
            <a:hlinkClick r:id="" action="ppaction://media"/>
          </p:cNvPr>
          <p:cNvPicPr>
            <a:picLocks noRot="1" noChangeAspect="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857250" y="4393406"/>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WordArt 8"/>
          <p:cNvSpPr>
            <a:spLocks noChangeArrowheads="1" noChangeShapeType="1" noTextEdit="1"/>
          </p:cNvSpPr>
          <p:nvPr/>
        </p:nvSpPr>
        <p:spPr bwMode="auto">
          <a:xfrm>
            <a:off x="685800" y="3164682"/>
            <a:ext cx="7772400" cy="1007269"/>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dirty="0" err="1" smtClean="0">
                <a:gradFill rotWithShape="1">
                  <a:gsLst>
                    <a:gs pos="0">
                      <a:srgbClr val="FF3399"/>
                    </a:gs>
                    <a:gs pos="12500">
                      <a:srgbClr val="FF6633"/>
                    </a:gs>
                    <a:gs pos="25000">
                      <a:srgbClr val="FFFF00"/>
                    </a:gs>
                    <a:gs pos="37500">
                      <a:srgbClr val="01A78F"/>
                    </a:gs>
                    <a:gs pos="50000">
                      <a:srgbClr val="3366FF"/>
                    </a:gs>
                    <a:gs pos="62500">
                      <a:srgbClr val="01A78F"/>
                    </a:gs>
                    <a:gs pos="75000">
                      <a:srgbClr val="FFFF00"/>
                    </a:gs>
                    <a:gs pos="87500">
                      <a:srgbClr val="FF6633"/>
                    </a:gs>
                    <a:gs pos="100000">
                      <a:srgbClr val="FF3399"/>
                    </a:gs>
                  </a:gsLst>
                  <a:lin ang="0" scaled="1"/>
                </a:gradFill>
                <a:effectLst>
                  <a:prstShdw prst="shdw17" dist="17961" dir="2700000">
                    <a:srgbClr val="991F5C"/>
                  </a:prstShdw>
                </a:effectLst>
                <a:latin typeface="Times New Roman" pitchFamily="18" charset="0"/>
                <a:cs typeface="Times New Roman" pitchFamily="18" charset="0"/>
              </a:rPr>
              <a:t>Tập</a:t>
            </a:r>
            <a:r>
              <a:rPr lang="en-US" sz="3600" b="1" kern="10" dirty="0" smtClean="0">
                <a:gradFill rotWithShape="1">
                  <a:gsLst>
                    <a:gs pos="0">
                      <a:srgbClr val="FF3399"/>
                    </a:gs>
                    <a:gs pos="12500">
                      <a:srgbClr val="FF6633"/>
                    </a:gs>
                    <a:gs pos="25000">
                      <a:srgbClr val="FFFF00"/>
                    </a:gs>
                    <a:gs pos="37500">
                      <a:srgbClr val="01A78F"/>
                    </a:gs>
                    <a:gs pos="50000">
                      <a:srgbClr val="3366FF"/>
                    </a:gs>
                    <a:gs pos="62500">
                      <a:srgbClr val="01A78F"/>
                    </a:gs>
                    <a:gs pos="75000">
                      <a:srgbClr val="FFFF00"/>
                    </a:gs>
                    <a:gs pos="87500">
                      <a:srgbClr val="FF6633"/>
                    </a:gs>
                    <a:gs pos="100000">
                      <a:srgbClr val="FF3399"/>
                    </a:gs>
                  </a:gsLst>
                  <a:lin ang="0" scaled="1"/>
                </a:gradFill>
                <a:effectLst>
                  <a:prstShdw prst="shdw17" dist="17961" dir="2700000">
                    <a:srgbClr val="991F5C"/>
                  </a:prstShdw>
                </a:effectLst>
                <a:latin typeface="Times New Roman" pitchFamily="18" charset="0"/>
                <a:cs typeface="Times New Roman" pitchFamily="18" charset="0"/>
              </a:rPr>
              <a:t> </a:t>
            </a:r>
            <a:r>
              <a:rPr lang="en-US" sz="3600" b="1" kern="10" dirty="0" err="1" smtClean="0">
                <a:gradFill rotWithShape="1">
                  <a:gsLst>
                    <a:gs pos="0">
                      <a:srgbClr val="FF3399"/>
                    </a:gs>
                    <a:gs pos="12500">
                      <a:srgbClr val="FF6633"/>
                    </a:gs>
                    <a:gs pos="25000">
                      <a:srgbClr val="FFFF00"/>
                    </a:gs>
                    <a:gs pos="37500">
                      <a:srgbClr val="01A78F"/>
                    </a:gs>
                    <a:gs pos="50000">
                      <a:srgbClr val="3366FF"/>
                    </a:gs>
                    <a:gs pos="62500">
                      <a:srgbClr val="01A78F"/>
                    </a:gs>
                    <a:gs pos="75000">
                      <a:srgbClr val="FFFF00"/>
                    </a:gs>
                    <a:gs pos="87500">
                      <a:srgbClr val="FF6633"/>
                    </a:gs>
                    <a:gs pos="100000">
                      <a:srgbClr val="FF3399"/>
                    </a:gs>
                  </a:gsLst>
                  <a:lin ang="0" scaled="1"/>
                </a:gradFill>
                <a:effectLst>
                  <a:prstShdw prst="shdw17" dist="17961" dir="2700000">
                    <a:srgbClr val="991F5C"/>
                  </a:prstShdw>
                </a:effectLst>
                <a:latin typeface="Times New Roman" pitchFamily="18" charset="0"/>
                <a:cs typeface="Times New Roman" pitchFamily="18" charset="0"/>
              </a:rPr>
              <a:t>đọc</a:t>
            </a:r>
            <a:r>
              <a:rPr lang="en-US" sz="3600" b="1" kern="10" dirty="0" smtClean="0">
                <a:gradFill rotWithShape="1">
                  <a:gsLst>
                    <a:gs pos="0">
                      <a:srgbClr val="FF3399"/>
                    </a:gs>
                    <a:gs pos="12500">
                      <a:srgbClr val="FF6633"/>
                    </a:gs>
                    <a:gs pos="25000">
                      <a:srgbClr val="FFFF00"/>
                    </a:gs>
                    <a:gs pos="37500">
                      <a:srgbClr val="01A78F"/>
                    </a:gs>
                    <a:gs pos="50000">
                      <a:srgbClr val="3366FF"/>
                    </a:gs>
                    <a:gs pos="62500">
                      <a:srgbClr val="01A78F"/>
                    </a:gs>
                    <a:gs pos="75000">
                      <a:srgbClr val="FFFF00"/>
                    </a:gs>
                    <a:gs pos="87500">
                      <a:srgbClr val="FF6633"/>
                    </a:gs>
                    <a:gs pos="100000">
                      <a:srgbClr val="FF3399"/>
                    </a:gs>
                  </a:gsLst>
                  <a:lin ang="0" scaled="1"/>
                </a:gradFill>
                <a:effectLst>
                  <a:prstShdw prst="shdw17" dist="17961" dir="2700000">
                    <a:srgbClr val="991F5C"/>
                  </a:prstShdw>
                </a:effectLst>
                <a:latin typeface="Times New Roman" pitchFamily="18" charset="0"/>
                <a:cs typeface="Times New Roman" pitchFamily="18" charset="0"/>
              </a:rPr>
              <a:t> – </a:t>
            </a:r>
            <a:r>
              <a:rPr lang="en-US" sz="3600" b="1" kern="10" dirty="0" err="1" smtClean="0">
                <a:gradFill rotWithShape="1">
                  <a:gsLst>
                    <a:gs pos="0">
                      <a:srgbClr val="FF3399"/>
                    </a:gs>
                    <a:gs pos="12500">
                      <a:srgbClr val="FF6633"/>
                    </a:gs>
                    <a:gs pos="25000">
                      <a:srgbClr val="FFFF00"/>
                    </a:gs>
                    <a:gs pos="37500">
                      <a:srgbClr val="01A78F"/>
                    </a:gs>
                    <a:gs pos="50000">
                      <a:srgbClr val="3366FF"/>
                    </a:gs>
                    <a:gs pos="62500">
                      <a:srgbClr val="01A78F"/>
                    </a:gs>
                    <a:gs pos="75000">
                      <a:srgbClr val="FFFF00"/>
                    </a:gs>
                    <a:gs pos="87500">
                      <a:srgbClr val="FF6633"/>
                    </a:gs>
                    <a:gs pos="100000">
                      <a:srgbClr val="FF3399"/>
                    </a:gs>
                  </a:gsLst>
                  <a:lin ang="0" scaled="1"/>
                </a:gradFill>
                <a:effectLst>
                  <a:prstShdw prst="shdw17" dist="17961" dir="2700000">
                    <a:srgbClr val="991F5C"/>
                  </a:prstShdw>
                </a:effectLst>
                <a:latin typeface="Times New Roman" pitchFamily="18" charset="0"/>
                <a:cs typeface="Times New Roman" pitchFamily="18" charset="0"/>
              </a:rPr>
              <a:t>Lớp</a:t>
            </a:r>
            <a:r>
              <a:rPr lang="en-US" sz="3600" b="1" kern="10" dirty="0" smtClean="0">
                <a:gradFill rotWithShape="1">
                  <a:gsLst>
                    <a:gs pos="0">
                      <a:srgbClr val="FF3399"/>
                    </a:gs>
                    <a:gs pos="12500">
                      <a:srgbClr val="FF6633"/>
                    </a:gs>
                    <a:gs pos="25000">
                      <a:srgbClr val="FFFF00"/>
                    </a:gs>
                    <a:gs pos="37500">
                      <a:srgbClr val="01A78F"/>
                    </a:gs>
                    <a:gs pos="50000">
                      <a:srgbClr val="3366FF"/>
                    </a:gs>
                    <a:gs pos="62500">
                      <a:srgbClr val="01A78F"/>
                    </a:gs>
                    <a:gs pos="75000">
                      <a:srgbClr val="FFFF00"/>
                    </a:gs>
                    <a:gs pos="87500">
                      <a:srgbClr val="FF6633"/>
                    </a:gs>
                    <a:gs pos="100000">
                      <a:srgbClr val="FF3399"/>
                    </a:gs>
                  </a:gsLst>
                  <a:lin ang="0" scaled="1"/>
                </a:gradFill>
                <a:effectLst>
                  <a:prstShdw prst="shdw17" dist="17961" dir="2700000">
                    <a:srgbClr val="991F5C"/>
                  </a:prstShdw>
                </a:effectLst>
                <a:latin typeface="Times New Roman" pitchFamily="18" charset="0"/>
                <a:cs typeface="Times New Roman" pitchFamily="18" charset="0"/>
              </a:rPr>
              <a:t> 3</a:t>
            </a:r>
            <a:endParaRPr lang="en-US" sz="3600" b="1" kern="10" dirty="0">
              <a:gradFill rotWithShape="1">
                <a:gsLst>
                  <a:gs pos="0">
                    <a:srgbClr val="FF3399"/>
                  </a:gs>
                  <a:gs pos="12500">
                    <a:srgbClr val="FF6633"/>
                  </a:gs>
                  <a:gs pos="25000">
                    <a:srgbClr val="FFFF00"/>
                  </a:gs>
                  <a:gs pos="37500">
                    <a:srgbClr val="01A78F"/>
                  </a:gs>
                  <a:gs pos="50000">
                    <a:srgbClr val="3366FF"/>
                  </a:gs>
                  <a:gs pos="62500">
                    <a:srgbClr val="01A78F"/>
                  </a:gs>
                  <a:gs pos="75000">
                    <a:srgbClr val="FFFF00"/>
                  </a:gs>
                  <a:gs pos="87500">
                    <a:srgbClr val="FF6633"/>
                  </a:gs>
                  <a:gs pos="100000">
                    <a:srgbClr val="FF3399"/>
                  </a:gs>
                </a:gsLst>
                <a:lin ang="0" scaled="1"/>
              </a:gradFill>
              <a:effectLst>
                <a:prstShdw prst="shdw17" dist="17961" dir="2700000">
                  <a:srgbClr val="991F5C"/>
                </a:prstShdw>
              </a:effectLst>
              <a:latin typeface="Times New Roman" pitchFamily="18" charset="0"/>
              <a:cs typeface="Times New Roman" pitchFamily="18" charset="0"/>
            </a:endParaRPr>
          </a:p>
        </p:txBody>
      </p:sp>
    </p:spTree>
    <p:extLst>
      <p:ext uri="{BB962C8B-B14F-4D97-AF65-F5344CB8AC3E}">
        <p14:creationId xmlns:p14="http://schemas.microsoft.com/office/powerpoint/2010/main" val="168977468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30523"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6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19200" y="229661"/>
            <a:ext cx="3471750" cy="646331"/>
          </a:xfrm>
          <a:prstGeom prst="rect">
            <a:avLst/>
          </a:prstGeom>
          <a:noFill/>
        </p:spPr>
        <p:txBody>
          <a:bodyPr wrap="square" rtlCol="0">
            <a:spAutoFit/>
          </a:bodyPr>
          <a:lstStyle/>
          <a:p>
            <a:r>
              <a:rPr lang="en-US" sz="3600" dirty="0" err="1" smtClean="0">
                <a:latin typeface="Times New Roman" pitchFamily="18" charset="0"/>
                <a:cs typeface="Times New Roman" pitchFamily="18" charset="0"/>
              </a:rPr>
              <a:t>Giải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nghĩa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từ</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24" y="942358"/>
            <a:ext cx="7478059" cy="3771900"/>
          </a:xfrm>
          <a:prstGeom prst="rect">
            <a:avLst/>
          </a:prstGeom>
        </p:spPr>
      </p:pic>
      <p:sp>
        <p:nvSpPr>
          <p:cNvPr id="7" name="TextBox 6"/>
          <p:cNvSpPr txBox="1"/>
          <p:nvPr/>
        </p:nvSpPr>
        <p:spPr>
          <a:xfrm>
            <a:off x="3886200" y="262385"/>
            <a:ext cx="2286000" cy="584775"/>
          </a:xfrm>
          <a:prstGeom prst="rect">
            <a:avLst/>
          </a:prstGeom>
          <a:noFill/>
        </p:spPr>
        <p:txBody>
          <a:bodyPr wrap="square" rtlCol="0">
            <a:spAutoFit/>
          </a:bodyPr>
          <a:lstStyle/>
          <a:p>
            <a:r>
              <a:rPr lang="en-US" sz="3200" dirty="0" err="1" smtClean="0">
                <a:latin typeface="Times New Roman" pitchFamily="18" charset="0"/>
                <a:cs typeface="Times New Roman" pitchFamily="18" charset="0"/>
              </a:rPr>
              <a:t>Sông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Mã</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27595672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2667000" y="914406"/>
            <a:ext cx="2744788" cy="769441"/>
          </a:xfrm>
          <a:prstGeom prst="rect">
            <a:avLst/>
          </a:prstGeom>
          <a:noFill/>
          <a:ln w="9525">
            <a:noFill/>
            <a:miter lim="800000"/>
            <a:headEnd/>
            <a:tailEnd/>
          </a:ln>
        </p:spPr>
        <p:txBody>
          <a:bodyPr>
            <a:spAutoFit/>
          </a:bodyPr>
          <a:lstStyle/>
          <a:p>
            <a:pPr eaLnBrk="1" fontAlgn="auto" hangingPunct="1">
              <a:spcBef>
                <a:spcPts val="0"/>
              </a:spcBef>
              <a:spcAft>
                <a:spcPts val="0"/>
              </a:spcAft>
            </a:pPr>
            <a:r>
              <a:rPr lang="en-US" sz="4400" i="1">
                <a:solidFill>
                  <a:srgbClr val="0000FF"/>
                </a:solidFill>
                <a:latin typeface="Calibri"/>
                <a:cs typeface="Arial" charset="0"/>
              </a:rPr>
              <a:t>     </a:t>
            </a:r>
            <a:endParaRPr lang="en-US" sz="3200" i="1">
              <a:solidFill>
                <a:srgbClr val="0000FF"/>
              </a:solidFill>
              <a:latin typeface="Calibri"/>
              <a:cs typeface="Arial" charset="0"/>
            </a:endParaRPr>
          </a:p>
        </p:txBody>
      </p:sp>
      <p:sp>
        <p:nvSpPr>
          <p:cNvPr id="8195" name="Text Box 5"/>
          <p:cNvSpPr txBox="1">
            <a:spLocks noChangeArrowheads="1"/>
          </p:cNvSpPr>
          <p:nvPr/>
        </p:nvSpPr>
        <p:spPr bwMode="auto">
          <a:xfrm>
            <a:off x="3581400" y="2057400"/>
            <a:ext cx="990600" cy="369332"/>
          </a:xfrm>
          <a:prstGeom prst="rect">
            <a:avLst/>
          </a:prstGeom>
          <a:noFill/>
          <a:ln w="9525">
            <a:noFill/>
            <a:miter lim="800000"/>
            <a:headEnd/>
            <a:tailEnd/>
          </a:ln>
        </p:spPr>
        <p:txBody>
          <a:bodyPr>
            <a:spAutoFit/>
          </a:bodyPr>
          <a:lstStyle/>
          <a:p>
            <a:pPr eaLnBrk="1" fontAlgn="auto" hangingPunct="1">
              <a:spcBef>
                <a:spcPts val="0"/>
              </a:spcBef>
              <a:spcAft>
                <a:spcPts val="0"/>
              </a:spcAft>
            </a:pPr>
            <a:r>
              <a:rPr lang="en-US" i="1">
                <a:solidFill>
                  <a:prstClr val="black"/>
                </a:solidFill>
                <a:latin typeface=".VnTimeH" pitchFamily="34" charset="0"/>
                <a:cs typeface="Arial" charset="0"/>
              </a:rPr>
              <a:t> </a:t>
            </a:r>
          </a:p>
        </p:txBody>
      </p:sp>
      <p:sp>
        <p:nvSpPr>
          <p:cNvPr id="8196" name="Text Box 6"/>
          <p:cNvSpPr txBox="1">
            <a:spLocks noChangeArrowheads="1"/>
          </p:cNvSpPr>
          <p:nvPr/>
        </p:nvSpPr>
        <p:spPr bwMode="auto">
          <a:xfrm>
            <a:off x="0" y="3143256"/>
            <a:ext cx="1371600" cy="584775"/>
          </a:xfrm>
          <a:prstGeom prst="rect">
            <a:avLst/>
          </a:prstGeom>
          <a:noFill/>
          <a:ln w="9525">
            <a:noFill/>
            <a:miter lim="800000"/>
            <a:headEnd/>
            <a:tailEnd/>
          </a:ln>
        </p:spPr>
        <p:txBody>
          <a:bodyPr>
            <a:spAutoFit/>
          </a:bodyPr>
          <a:lstStyle/>
          <a:p>
            <a:pPr eaLnBrk="1" fontAlgn="auto" hangingPunct="1">
              <a:spcBef>
                <a:spcPts val="0"/>
              </a:spcBef>
              <a:spcAft>
                <a:spcPts val="0"/>
              </a:spcAft>
            </a:pPr>
            <a:r>
              <a:rPr lang="en-US" sz="3200" i="1">
                <a:solidFill>
                  <a:prstClr val="black"/>
                </a:solidFill>
                <a:latin typeface="Calibri"/>
                <a:cs typeface="Arial" charset="0"/>
              </a:rPr>
              <a:t>   </a:t>
            </a:r>
          </a:p>
        </p:txBody>
      </p:sp>
      <p:sp>
        <p:nvSpPr>
          <p:cNvPr id="11" name="Rectangle 10"/>
          <p:cNvSpPr/>
          <p:nvPr/>
        </p:nvSpPr>
        <p:spPr>
          <a:xfrm>
            <a:off x="0" y="0"/>
            <a:ext cx="9144000" cy="5143500"/>
          </a:xfrm>
          <a:prstGeom prst="rect">
            <a:avLst/>
          </a:prstGeom>
          <a:noFill/>
          <a:ln w="76200">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Font typeface="Arial" charset="0"/>
              <a:buNone/>
              <a:defRPr/>
            </a:pPr>
            <a:endParaRPr lang="en-US">
              <a:solidFill>
                <a:prstClr val="white"/>
              </a:solidFill>
            </a:endParaRPr>
          </a:p>
        </p:txBody>
      </p:sp>
      <p:pic>
        <p:nvPicPr>
          <p:cNvPr id="8198" name="Picture 15" descr="5061610"/>
          <p:cNvPicPr>
            <a:picLocks noChangeAspect="1" noChangeArrowheads="1" noCrop="1"/>
          </p:cNvPicPr>
          <p:nvPr/>
        </p:nvPicPr>
        <p:blipFill>
          <a:blip r:embed="rId2" cstate="print"/>
          <a:srcRect/>
          <a:stretch>
            <a:fillRect/>
          </a:stretch>
        </p:blipFill>
        <p:spPr bwMode="auto">
          <a:xfrm>
            <a:off x="0" y="4171950"/>
            <a:ext cx="1295400" cy="971550"/>
          </a:xfrm>
          <a:prstGeom prst="rect">
            <a:avLst/>
          </a:prstGeom>
          <a:noFill/>
          <a:ln w="9525">
            <a:noFill/>
            <a:miter lim="800000"/>
            <a:headEnd/>
            <a:tailEnd/>
          </a:ln>
        </p:spPr>
      </p:pic>
      <p:sp>
        <p:nvSpPr>
          <p:cNvPr id="8199" name="WordArt 14"/>
          <p:cNvSpPr>
            <a:spLocks noChangeArrowheads="1" noChangeShapeType="1" noTextEdit="1"/>
          </p:cNvSpPr>
          <p:nvPr/>
        </p:nvSpPr>
        <p:spPr bwMode="auto">
          <a:xfrm>
            <a:off x="609600" y="130110"/>
            <a:ext cx="7696200" cy="1143000"/>
          </a:xfrm>
          <a:prstGeom prst="rect">
            <a:avLst/>
          </a:prstGeom>
        </p:spPr>
        <p:txBody>
          <a:bodyPr wrap="none" fromWordArt="1">
            <a:prstTxWarp prst="textPlain">
              <a:avLst>
                <a:gd name="adj" fmla="val 50000"/>
              </a:avLst>
            </a:prstTxWarp>
          </a:bodyPr>
          <a:lstStyle/>
          <a:p>
            <a:pPr eaLnBrk="1" fontAlgn="auto" hangingPunct="1">
              <a:spcBef>
                <a:spcPts val="0"/>
              </a:spcBef>
              <a:spcAft>
                <a:spcPts val="0"/>
              </a:spcAft>
            </a:pPr>
            <a:r>
              <a:rPr lang="vi-VN" b="1" kern="10" dirty="0">
                <a:ln w="9525">
                  <a:solidFill>
                    <a:srgbClr val="000000"/>
                  </a:solidFill>
                  <a:round/>
                  <a:headEnd/>
                  <a:tailEnd/>
                </a:ln>
                <a:solidFill>
                  <a:srgbClr val="FF0000"/>
                </a:solidFill>
                <a:effectLst>
                  <a:outerShdw dist="35921" dir="2700000" algn="ctr" rotWithShape="0">
                    <a:srgbClr val="808080">
                      <a:alpha val="79999"/>
                    </a:srgbClr>
                  </a:outerShdw>
                </a:effectLst>
                <a:latin typeface="Times New Roman"/>
                <a:cs typeface="Times New Roman"/>
              </a:rPr>
              <a:t>Tìm hiểu bài</a:t>
            </a:r>
          </a:p>
        </p:txBody>
      </p:sp>
      <p:pic>
        <p:nvPicPr>
          <p:cNvPr id="10" name="Picture 13" descr="Picture1"/>
          <p:cNvPicPr>
            <a:picLocks noChangeAspect="1" noChangeArrowheads="1"/>
          </p:cNvPicPr>
          <p:nvPr/>
        </p:nvPicPr>
        <p:blipFill>
          <a:blip r:embed="rId3">
            <a:lum bright="20000" contrast="20000"/>
            <a:extLst>
              <a:ext uri="{28A0092B-C50C-407E-A947-70E740481C1C}">
                <a14:useLocalDpi xmlns:a14="http://schemas.microsoft.com/office/drawing/2010/main" val="0"/>
              </a:ext>
            </a:extLst>
          </a:blip>
          <a:srcRect/>
          <a:stretch>
            <a:fillRect/>
          </a:stretch>
        </p:blipFill>
        <p:spPr bwMode="auto">
          <a:xfrm>
            <a:off x="0" y="1667237"/>
            <a:ext cx="9144000" cy="347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757679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801604" y="2769131"/>
            <a:ext cx="713426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3200" b="1" dirty="0" smtClean="0">
                <a:latin typeface="Times New Roman" pitchFamily="18" charset="0"/>
                <a:cs typeface="Times New Roman" pitchFamily="18" charset="0"/>
              </a:rPr>
              <a:t>1. </a:t>
            </a:r>
            <a:r>
              <a:rPr lang="en-US" sz="3200" b="1" dirty="0" err="1" smtClean="0">
                <a:latin typeface="Times New Roman" pitchFamily="18" charset="0"/>
                <a:cs typeface="Times New Roman" pitchFamily="18" charset="0"/>
              </a:rPr>
              <a:t>Người</a:t>
            </a:r>
            <a:r>
              <a:rPr lang="en-US" sz="3200" b="1" dirty="0" smtClean="0">
                <a:latin typeface="Times New Roman" pitchFamily="18" charset="0"/>
                <a:cs typeface="Times New Roman" pitchFamily="18" charset="0"/>
              </a:rPr>
              <a:t> </a:t>
            </a:r>
            <a:r>
              <a:rPr lang="en-US" sz="3200" b="1" dirty="0">
                <a:latin typeface="Times New Roman" pitchFamily="18" charset="0"/>
                <a:cs typeface="Times New Roman" pitchFamily="18" charset="0"/>
              </a:rPr>
              <a:t>cha </a:t>
            </a:r>
            <a:r>
              <a:rPr lang="en-US" sz="3200" b="1" dirty="0" err="1">
                <a:latin typeface="Times New Roman" pitchFamily="18" charset="0"/>
                <a:cs typeface="Times New Roman" pitchFamily="18" charset="0"/>
              </a:rPr>
              <a:t>trong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bài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nghề</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gì</a:t>
            </a:r>
            <a:r>
              <a:rPr lang="en-US" sz="3200" b="1" dirty="0">
                <a:latin typeface="Times New Roman" pitchFamily="18" charset="0"/>
                <a:cs typeface="Times New Roman" pitchFamily="18" charset="0"/>
              </a:rPr>
              <a:t>?</a:t>
            </a:r>
          </a:p>
        </p:txBody>
      </p:sp>
      <p:sp>
        <p:nvSpPr>
          <p:cNvPr id="4" name="Cloud Callout 3"/>
          <p:cNvSpPr/>
          <p:nvPr/>
        </p:nvSpPr>
        <p:spPr>
          <a:xfrm>
            <a:off x="1828800" y="3564695"/>
            <a:ext cx="6172200" cy="1577340"/>
          </a:xfrm>
          <a:prstGeom prst="cloudCallout">
            <a:avLst>
              <a:gd name="adj1" fmla="val 78606"/>
              <a:gd name="adj2" fmla="val -6957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dirty="0" smtClean="0">
                <a:latin typeface="Times New Roman" pitchFamily="18" charset="0"/>
                <a:cs typeface="Times New Roman" pitchFamily="18" charset="0"/>
              </a:rPr>
              <a:t> </a:t>
            </a:r>
            <a:r>
              <a:rPr lang="en-US" sz="3200" b="1" dirty="0">
                <a:solidFill>
                  <a:srgbClr val="0070C0"/>
                </a:solidFill>
                <a:latin typeface="Times New Roman" pitchFamily="18" charset="0"/>
                <a:cs typeface="Times New Roman" pitchFamily="18" charset="0"/>
              </a:rPr>
              <a:t>C</a:t>
            </a:r>
            <a:r>
              <a:rPr lang="en-US" sz="3200" b="1" dirty="0" smtClean="0">
                <a:solidFill>
                  <a:srgbClr val="0070C0"/>
                </a:solidFill>
                <a:latin typeface="Times New Roman" pitchFamily="18" charset="0"/>
                <a:cs typeface="Times New Roman" pitchFamily="18" charset="0"/>
              </a:rPr>
              <a:t>ha </a:t>
            </a:r>
            <a:r>
              <a:rPr lang="en-US" sz="3200" b="1" dirty="0" err="1" smtClean="0">
                <a:solidFill>
                  <a:srgbClr val="0070C0"/>
                </a:solidFill>
                <a:latin typeface="Times New Roman" pitchFamily="18" charset="0"/>
                <a:cs typeface="Times New Roman" pitchFamily="18" charset="0"/>
              </a:rPr>
              <a:t>làm</a:t>
            </a:r>
            <a:r>
              <a:rPr lang="en-US" sz="3200" b="1" dirty="0" smtClean="0">
                <a:solidFill>
                  <a:srgbClr val="0070C0"/>
                </a:solidFill>
                <a:latin typeface="Times New Roman" pitchFamily="18" charset="0"/>
                <a:cs typeface="Times New Roman" pitchFamily="18" charset="0"/>
              </a:rPr>
              <a:t> </a:t>
            </a:r>
            <a:r>
              <a:rPr lang="en-US" sz="3200" b="1" dirty="0" err="1" smtClean="0">
                <a:solidFill>
                  <a:srgbClr val="0070C0"/>
                </a:solidFill>
                <a:latin typeface="Times New Roman" pitchFamily="18" charset="0"/>
                <a:cs typeface="Times New Roman" pitchFamily="18" charset="0"/>
              </a:rPr>
              <a:t>nghề</a:t>
            </a:r>
            <a:r>
              <a:rPr lang="en-US" sz="3200" b="1" dirty="0" smtClean="0">
                <a:solidFill>
                  <a:srgbClr val="0070C0"/>
                </a:solidFill>
                <a:latin typeface="Times New Roman" pitchFamily="18" charset="0"/>
                <a:cs typeface="Times New Roman" pitchFamily="18" charset="0"/>
              </a:rPr>
              <a:t> </a:t>
            </a:r>
            <a:r>
              <a:rPr lang="en-US" sz="3200" b="1" dirty="0" err="1" smtClean="0">
                <a:solidFill>
                  <a:srgbClr val="0070C0"/>
                </a:solidFill>
                <a:latin typeface="Times New Roman" pitchFamily="18" charset="0"/>
                <a:cs typeface="Times New Roman" pitchFamily="18" charset="0"/>
              </a:rPr>
              <a:t>xây</a:t>
            </a:r>
            <a:r>
              <a:rPr lang="en-US" sz="3200" b="1" dirty="0" smtClean="0">
                <a:solidFill>
                  <a:srgbClr val="0070C0"/>
                </a:solidFill>
                <a:latin typeface="Times New Roman" pitchFamily="18" charset="0"/>
                <a:cs typeface="Times New Roman" pitchFamily="18" charset="0"/>
              </a:rPr>
              <a:t> </a:t>
            </a:r>
            <a:r>
              <a:rPr lang="en-US" sz="3200" b="1" dirty="0" err="1" smtClean="0">
                <a:solidFill>
                  <a:srgbClr val="0070C0"/>
                </a:solidFill>
                <a:latin typeface="Times New Roman" pitchFamily="18" charset="0"/>
                <a:cs typeface="Times New Roman" pitchFamily="18" charset="0"/>
              </a:rPr>
              <a:t>dựng</a:t>
            </a:r>
            <a:r>
              <a:rPr lang="en-US" sz="3200" b="1" dirty="0" smtClean="0">
                <a:solidFill>
                  <a:srgbClr val="0070C0"/>
                </a:solidFill>
                <a:latin typeface="Times New Roman" pitchFamily="18" charset="0"/>
                <a:cs typeface="Times New Roman" pitchFamily="18" charset="0"/>
              </a:rPr>
              <a:t> </a:t>
            </a:r>
            <a:r>
              <a:rPr lang="en-US" sz="3200" b="1" dirty="0" err="1" smtClean="0">
                <a:solidFill>
                  <a:srgbClr val="0070C0"/>
                </a:solidFill>
                <a:latin typeface="Times New Roman" pitchFamily="18" charset="0"/>
                <a:cs typeface="Times New Roman" pitchFamily="18" charset="0"/>
              </a:rPr>
              <a:t>cầu</a:t>
            </a:r>
            <a:endParaRPr lang="en-US" sz="3200" b="1" dirty="0">
              <a:solidFill>
                <a:srgbClr val="0070C0"/>
              </a:solidFill>
              <a:latin typeface="Times New Roman" pitchFamily="18" charset="0"/>
              <a:cs typeface="Times New Roman" pitchFamily="18" charset="0"/>
            </a:endParaRPr>
          </a:p>
        </p:txBody>
      </p:sp>
      <p:sp>
        <p:nvSpPr>
          <p:cNvPr id="9" name="TextBox 8"/>
          <p:cNvSpPr txBox="1"/>
          <p:nvPr/>
        </p:nvSpPr>
        <p:spPr>
          <a:xfrm>
            <a:off x="1643565" y="64247"/>
            <a:ext cx="7086600" cy="2554545"/>
          </a:xfrm>
          <a:prstGeom prst="rect">
            <a:avLst/>
          </a:prstGeom>
          <a:noFill/>
        </p:spPr>
        <p:txBody>
          <a:bodyPr wrap="square" rtlCol="0">
            <a:spAutoFit/>
          </a:bodyPr>
          <a:lstStyle/>
          <a:p>
            <a:r>
              <a:rPr lang="en-US" sz="3200" i="1" dirty="0" err="1" smtClean="0">
                <a:latin typeface="Times New Roman" pitchFamily="18" charset="0"/>
                <a:cs typeface="Times New Roman" pitchFamily="18" charset="0"/>
              </a:rPr>
              <a:t>Khổ</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thơ</a:t>
            </a:r>
            <a:r>
              <a:rPr lang="en-US" sz="3200" i="1" dirty="0" smtClean="0">
                <a:latin typeface="Times New Roman" pitchFamily="18" charset="0"/>
                <a:cs typeface="Times New Roman" pitchFamily="18" charset="0"/>
              </a:rPr>
              <a:t> 1:</a:t>
            </a:r>
          </a:p>
          <a:p>
            <a:r>
              <a:rPr lang="en-US" sz="3200" dirty="0" smtClean="0">
                <a:solidFill>
                  <a:srgbClr val="FF0000"/>
                </a:solidFill>
                <a:latin typeface="Times New Roman" pitchFamily="18" charset="0"/>
                <a:cs typeface="Times New Roman" pitchFamily="18" charset="0"/>
              </a:rPr>
              <a:t>Cha </a:t>
            </a:r>
            <a:r>
              <a:rPr lang="en-US" sz="3200" dirty="0" err="1" smtClean="0">
                <a:solidFill>
                  <a:srgbClr val="FF0000"/>
                </a:solidFill>
                <a:latin typeface="Times New Roman" pitchFamily="18" charset="0"/>
                <a:cs typeface="Times New Roman" pitchFamily="18" charset="0"/>
              </a:rPr>
              <a:t>gửi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cho</a:t>
            </a:r>
            <a:r>
              <a:rPr lang="en-US" sz="3200" dirty="0" smtClean="0">
                <a:solidFill>
                  <a:srgbClr val="FF0000"/>
                </a:solidFill>
                <a:latin typeface="Times New Roman" pitchFamily="18" charset="0"/>
                <a:cs typeface="Times New Roman" pitchFamily="18" charset="0"/>
              </a:rPr>
              <a:t> con </a:t>
            </a:r>
            <a:r>
              <a:rPr lang="en-US" sz="3200" dirty="0" err="1" smtClean="0">
                <a:solidFill>
                  <a:srgbClr val="FF0000"/>
                </a:solidFill>
                <a:latin typeface="Times New Roman" pitchFamily="18" charset="0"/>
                <a:cs typeface="Times New Roman" pitchFamily="18" charset="0"/>
              </a:rPr>
              <a:t>chiếc</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ảnh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cái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cầu</a:t>
            </a:r>
            <a:endParaRPr lang="en-US" sz="3200" dirty="0" smtClean="0">
              <a:solidFill>
                <a:srgbClr val="FF0000"/>
              </a:solidFill>
              <a:latin typeface="Times New Roman" pitchFamily="18" charset="0"/>
              <a:cs typeface="Times New Roman" pitchFamily="18" charset="0"/>
            </a:endParaRPr>
          </a:p>
          <a:p>
            <a:r>
              <a:rPr lang="en-US" sz="3200" dirty="0" smtClean="0">
                <a:solidFill>
                  <a:srgbClr val="FF0000"/>
                </a:solidFill>
                <a:latin typeface="Times New Roman" pitchFamily="18" charset="0"/>
                <a:cs typeface="Times New Roman" pitchFamily="18" charset="0"/>
              </a:rPr>
              <a:t>Cha </a:t>
            </a:r>
            <a:r>
              <a:rPr lang="en-US" sz="3200" dirty="0" err="1" smtClean="0">
                <a:solidFill>
                  <a:srgbClr val="FF0000"/>
                </a:solidFill>
                <a:latin typeface="Times New Roman" pitchFamily="18" charset="0"/>
                <a:cs typeface="Times New Roman" pitchFamily="18" charset="0"/>
              </a:rPr>
              <a:t>vừa</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bắc</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xong</a:t>
            </a:r>
            <a:r>
              <a:rPr lang="en-US" sz="3200" dirty="0" smtClean="0">
                <a:solidFill>
                  <a:srgbClr val="FF0000"/>
                </a:solidFill>
                <a:latin typeface="Times New Roman" pitchFamily="18" charset="0"/>
                <a:cs typeface="Times New Roman" pitchFamily="18" charset="0"/>
              </a:rPr>
              <a:t> qua </a:t>
            </a:r>
            <a:r>
              <a:rPr lang="en-US" sz="3200" dirty="0" err="1" smtClean="0">
                <a:solidFill>
                  <a:srgbClr val="FF0000"/>
                </a:solidFill>
                <a:latin typeface="Times New Roman" pitchFamily="18" charset="0"/>
                <a:cs typeface="Times New Roman" pitchFamily="18" charset="0"/>
              </a:rPr>
              <a:t>dòng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sông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sâu</a:t>
            </a:r>
            <a:endParaRPr lang="en-US" sz="3200" dirty="0" smtClean="0">
              <a:solidFill>
                <a:srgbClr val="FF0000"/>
              </a:solidFill>
              <a:latin typeface="Times New Roman" pitchFamily="18" charset="0"/>
              <a:cs typeface="Times New Roman" pitchFamily="18" charset="0"/>
            </a:endParaRPr>
          </a:p>
          <a:p>
            <a:r>
              <a:rPr lang="en-US" sz="3200" dirty="0" err="1" smtClean="0">
                <a:solidFill>
                  <a:srgbClr val="FF0000"/>
                </a:solidFill>
                <a:latin typeface="Times New Roman" pitchFamily="18" charset="0"/>
                <a:cs typeface="Times New Roman" pitchFamily="18" charset="0"/>
              </a:rPr>
              <a:t>Xe</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lửa</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sắp</a:t>
            </a:r>
            <a:r>
              <a:rPr lang="en-US" sz="3200" dirty="0" smtClean="0">
                <a:solidFill>
                  <a:srgbClr val="FF0000"/>
                </a:solidFill>
                <a:latin typeface="Times New Roman" pitchFamily="18" charset="0"/>
                <a:cs typeface="Times New Roman" pitchFamily="18" charset="0"/>
              </a:rPr>
              <a:t> qua, </a:t>
            </a:r>
            <a:r>
              <a:rPr lang="en-US" sz="3200" dirty="0" err="1" smtClean="0">
                <a:solidFill>
                  <a:srgbClr val="FF0000"/>
                </a:solidFill>
                <a:latin typeface="Times New Roman" pitchFamily="18" charset="0"/>
                <a:cs typeface="Times New Roman" pitchFamily="18" charset="0"/>
              </a:rPr>
              <a:t>thư</a:t>
            </a:r>
            <a:r>
              <a:rPr lang="en-US" sz="3200" dirty="0" smtClean="0">
                <a:solidFill>
                  <a:srgbClr val="FF0000"/>
                </a:solidFill>
                <a:latin typeface="Times New Roman" pitchFamily="18" charset="0"/>
                <a:cs typeface="Times New Roman" pitchFamily="18" charset="0"/>
              </a:rPr>
              <a:t> cha </a:t>
            </a:r>
            <a:r>
              <a:rPr lang="en-US" sz="3200" dirty="0" err="1" smtClean="0">
                <a:solidFill>
                  <a:srgbClr val="FF0000"/>
                </a:solidFill>
                <a:latin typeface="Times New Roman" pitchFamily="18" charset="0"/>
                <a:cs typeface="Times New Roman" pitchFamily="18" charset="0"/>
              </a:rPr>
              <a:t>nói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thế</a:t>
            </a:r>
            <a:endParaRPr lang="en-US" sz="3200" dirty="0" smtClean="0">
              <a:solidFill>
                <a:srgbClr val="FF0000"/>
              </a:solidFill>
              <a:latin typeface="Times New Roman" pitchFamily="18" charset="0"/>
              <a:cs typeface="Times New Roman" pitchFamily="18" charset="0"/>
            </a:endParaRPr>
          </a:p>
          <a:p>
            <a:r>
              <a:rPr lang="en-US" sz="3200" dirty="0" smtClean="0">
                <a:solidFill>
                  <a:srgbClr val="FF0000"/>
                </a:solidFill>
                <a:latin typeface="Times New Roman" pitchFamily="18" charset="0"/>
                <a:cs typeface="Times New Roman" pitchFamily="18" charset="0"/>
              </a:rPr>
              <a:t>Con </a:t>
            </a:r>
            <a:r>
              <a:rPr lang="en-US" sz="3200" dirty="0" err="1" smtClean="0">
                <a:solidFill>
                  <a:srgbClr val="FF0000"/>
                </a:solidFill>
                <a:latin typeface="Times New Roman" pitchFamily="18" charset="0"/>
                <a:cs typeface="Times New Roman" pitchFamily="18" charset="0"/>
              </a:rPr>
              <a:t>cho</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mẹ</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xem</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cho</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xem</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hơi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lâu</a:t>
            </a:r>
            <a:r>
              <a:rPr lang="en-US" sz="3200" dirty="0" smtClean="0">
                <a:solidFill>
                  <a:srgbClr val="FF0000"/>
                </a:solidFill>
                <a:latin typeface="Times New Roman" pitchFamily="18" charset="0"/>
                <a:cs typeface="Times New Roman" pitchFamily="18" charset="0"/>
              </a:rPr>
              <a:t>. </a:t>
            </a:r>
            <a:endParaRPr lang="en-US" sz="32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625875" y="90647"/>
            <a:ext cx="181331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3600" u="sng" dirty="0" err="1">
                <a:latin typeface="Times New Roman" pitchFamily="18" charset="0"/>
                <a:cs typeface="Times New Roman" pitchFamily="18" charset="0"/>
              </a:rPr>
              <a:t>Tập</a:t>
            </a:r>
            <a:r>
              <a:rPr lang="en-US" sz="3600" u="sng" dirty="0">
                <a:latin typeface="Times New Roman" pitchFamily="18" charset="0"/>
                <a:cs typeface="Times New Roman" pitchFamily="18" charset="0"/>
              </a:rPr>
              <a:t> </a:t>
            </a:r>
            <a:r>
              <a:rPr lang="en-US" sz="3600" u="sng" dirty="0" err="1">
                <a:latin typeface="Times New Roman" pitchFamily="18" charset="0"/>
                <a:cs typeface="Times New Roman" pitchFamily="18" charset="0"/>
              </a:rPr>
              <a:t>đọc</a:t>
            </a:r>
            <a:r>
              <a:rPr lang="en-US" sz="3600" u="sng" dirty="0">
                <a:latin typeface="Times New Roman" pitchFamily="18" charset="0"/>
                <a:cs typeface="Times New Roman" pitchFamily="18" charset="0"/>
              </a:rPr>
              <a:t>:</a:t>
            </a:r>
          </a:p>
        </p:txBody>
      </p:sp>
      <p:sp>
        <p:nvSpPr>
          <p:cNvPr id="3" name="TextBox 2"/>
          <p:cNvSpPr txBox="1">
            <a:spLocks noChangeArrowheads="1"/>
          </p:cNvSpPr>
          <p:nvPr/>
        </p:nvSpPr>
        <p:spPr bwMode="auto">
          <a:xfrm>
            <a:off x="3625859" y="725939"/>
            <a:ext cx="20697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3600" dirty="0" smtClean="0">
                <a:solidFill>
                  <a:srgbClr val="FF0000"/>
                </a:solidFill>
                <a:latin typeface="Times New Roman" pitchFamily="18" charset="0"/>
                <a:cs typeface="Times New Roman" pitchFamily="18" charset="0"/>
              </a:rPr>
              <a:t>CÁI CẦU</a:t>
            </a:r>
            <a:endParaRPr lang="en-US" sz="3600" dirty="0">
              <a:solidFill>
                <a:srgbClr val="FF0000"/>
              </a:solidFill>
              <a:latin typeface="Times New Roman" pitchFamily="18" charset="0"/>
              <a:cs typeface="Times New Roman" pitchFamily="18" charset="0"/>
            </a:endParaRPr>
          </a:p>
        </p:txBody>
      </p:sp>
      <p:sp>
        <p:nvSpPr>
          <p:cNvPr id="9" name="TextBox 8"/>
          <p:cNvSpPr txBox="1"/>
          <p:nvPr/>
        </p:nvSpPr>
        <p:spPr>
          <a:xfrm>
            <a:off x="152400" y="1160754"/>
            <a:ext cx="4429094" cy="4154984"/>
          </a:xfrm>
          <a:prstGeom prst="rect">
            <a:avLst/>
          </a:prstGeom>
          <a:noFill/>
        </p:spPr>
        <p:txBody>
          <a:bodyPr wrap="square" rtlCol="0">
            <a:spAutoFit/>
          </a:bodyPr>
          <a:lstStyle/>
          <a:p>
            <a:r>
              <a:rPr lang="en-US" sz="2200" i="1" dirty="0" err="1" smtClean="0">
                <a:latin typeface="Times New Roman" pitchFamily="18" charset="0"/>
                <a:cs typeface="Times New Roman" pitchFamily="18" charset="0"/>
              </a:rPr>
              <a:t>Khổ</a:t>
            </a:r>
            <a:r>
              <a:rPr lang="en-US" sz="2200" i="1" dirty="0" smtClean="0">
                <a:latin typeface="Times New Roman" pitchFamily="18" charset="0"/>
                <a:cs typeface="Times New Roman" pitchFamily="18" charset="0"/>
              </a:rPr>
              <a:t> </a:t>
            </a:r>
            <a:r>
              <a:rPr lang="en-US" sz="2200" i="1" dirty="0" err="1" smtClean="0">
                <a:latin typeface="Times New Roman" pitchFamily="18" charset="0"/>
                <a:cs typeface="Times New Roman" pitchFamily="18" charset="0"/>
              </a:rPr>
              <a:t>thơ</a:t>
            </a:r>
            <a:r>
              <a:rPr lang="en-US" sz="2200" i="1" dirty="0" smtClean="0">
                <a:latin typeface="Times New Roman" pitchFamily="18" charset="0"/>
                <a:cs typeface="Times New Roman" pitchFamily="18" charset="0"/>
              </a:rPr>
              <a:t> 2,3,4:</a:t>
            </a:r>
          </a:p>
          <a:p>
            <a:r>
              <a:rPr lang="en-US" sz="2200" dirty="0" err="1" smtClean="0">
                <a:latin typeface="Times New Roman" pitchFamily="18" charset="0"/>
                <a:cs typeface="Times New Roman" pitchFamily="18" charset="0"/>
              </a:rPr>
              <a:t>Những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cái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cầu</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ơi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yêu</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sao</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yêu</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ghê</a:t>
            </a:r>
            <a:r>
              <a:rPr lang="en-US" sz="2200" dirty="0" smtClean="0">
                <a:latin typeface="Times New Roman" pitchFamily="18" charset="0"/>
                <a:cs typeface="Times New Roman" pitchFamily="18" charset="0"/>
              </a:rPr>
              <a:t>!</a:t>
            </a:r>
          </a:p>
          <a:p>
            <a:r>
              <a:rPr lang="en-US" sz="2200" dirty="0" err="1" smtClean="0">
                <a:latin typeface="Times New Roman" pitchFamily="18" charset="0"/>
                <a:cs typeface="Times New Roman" pitchFamily="18" charset="0"/>
              </a:rPr>
              <a:t>Nhện</a:t>
            </a:r>
            <a:r>
              <a:rPr lang="en-US" sz="2200" dirty="0" smtClean="0">
                <a:latin typeface="Times New Roman" pitchFamily="18" charset="0"/>
                <a:cs typeface="Times New Roman" pitchFamily="18" charset="0"/>
              </a:rPr>
              <a:t> qua chum </a:t>
            </a:r>
            <a:r>
              <a:rPr lang="en-US" sz="2200" dirty="0" err="1" smtClean="0">
                <a:latin typeface="Times New Roman" pitchFamily="18" charset="0"/>
                <a:cs typeface="Times New Roman" pitchFamily="18" charset="0"/>
              </a:rPr>
              <a:t>nước</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bắc</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cầu</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tơ</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nhỏ</a:t>
            </a:r>
            <a:endParaRPr lang="en-US" sz="2200" dirty="0" smtClean="0">
              <a:latin typeface="Times New Roman" pitchFamily="18" charset="0"/>
              <a:cs typeface="Times New Roman" pitchFamily="18" charset="0"/>
            </a:endParaRPr>
          </a:p>
          <a:p>
            <a:r>
              <a:rPr lang="en-US" sz="2200" dirty="0" smtClean="0">
                <a:latin typeface="Times New Roman" pitchFamily="18" charset="0"/>
                <a:cs typeface="Times New Roman" pitchFamily="18" charset="0"/>
              </a:rPr>
              <a:t>Con </a:t>
            </a:r>
            <a:r>
              <a:rPr lang="en-US" sz="2200" dirty="0" err="1" smtClean="0">
                <a:latin typeface="Times New Roman" pitchFamily="18" charset="0"/>
                <a:cs typeface="Times New Roman" pitchFamily="18" charset="0"/>
              </a:rPr>
              <a:t>sáo</a:t>
            </a:r>
            <a:r>
              <a:rPr lang="en-US" sz="2200" dirty="0" smtClean="0">
                <a:latin typeface="Times New Roman" pitchFamily="18" charset="0"/>
                <a:cs typeface="Times New Roman" pitchFamily="18" charset="0"/>
              </a:rPr>
              <a:t> sang </a:t>
            </a:r>
            <a:r>
              <a:rPr lang="en-US" sz="2200" dirty="0" err="1" smtClean="0">
                <a:latin typeface="Times New Roman" pitchFamily="18" charset="0"/>
                <a:cs typeface="Times New Roman" pitchFamily="18" charset="0"/>
              </a:rPr>
              <a:t>sông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bắc</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cầu</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ngọn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gió</a:t>
            </a:r>
            <a:r>
              <a:rPr lang="en-US" sz="2200" dirty="0" smtClean="0">
                <a:latin typeface="Times New Roman" pitchFamily="18" charset="0"/>
                <a:cs typeface="Times New Roman" pitchFamily="18" charset="0"/>
              </a:rPr>
              <a:t> </a:t>
            </a:r>
          </a:p>
          <a:p>
            <a:r>
              <a:rPr lang="en-US" sz="2200" dirty="0" smtClean="0">
                <a:latin typeface="Times New Roman" pitchFamily="18" charset="0"/>
                <a:cs typeface="Times New Roman" pitchFamily="18" charset="0"/>
              </a:rPr>
              <a:t>Con </a:t>
            </a:r>
            <a:r>
              <a:rPr lang="en-US" sz="2200" dirty="0" err="1" smtClean="0">
                <a:latin typeface="Times New Roman" pitchFamily="18" charset="0"/>
                <a:cs typeface="Times New Roman" pitchFamily="18" charset="0"/>
              </a:rPr>
              <a:t>kiến</a:t>
            </a:r>
            <a:r>
              <a:rPr lang="en-US" sz="2200" dirty="0" smtClean="0">
                <a:latin typeface="Times New Roman" pitchFamily="18" charset="0"/>
                <a:cs typeface="Times New Roman" pitchFamily="18" charset="0"/>
              </a:rPr>
              <a:t> qua </a:t>
            </a:r>
            <a:r>
              <a:rPr lang="en-US" sz="2200" dirty="0" err="1" smtClean="0">
                <a:latin typeface="Times New Roman" pitchFamily="18" charset="0"/>
                <a:cs typeface="Times New Roman" pitchFamily="18" charset="0"/>
              </a:rPr>
              <a:t>ngòi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bắc</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cầu</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lá</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tre</a:t>
            </a:r>
            <a:r>
              <a:rPr lang="en-US" sz="2200" dirty="0" smtClean="0">
                <a:latin typeface="Times New Roman" pitchFamily="18" charset="0"/>
                <a:cs typeface="Times New Roman" pitchFamily="18" charset="0"/>
              </a:rPr>
              <a:t>. </a:t>
            </a:r>
          </a:p>
          <a:p>
            <a:endParaRPr lang="en-US" sz="2200" dirty="0" smtClean="0"/>
          </a:p>
          <a:p>
            <a:r>
              <a:rPr lang="en-US" sz="2200" dirty="0" err="1">
                <a:latin typeface="Times New Roman" pitchFamily="18" charset="0"/>
                <a:cs typeface="Times New Roman" pitchFamily="18" charset="0"/>
              </a:rPr>
              <a:t>Yêu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cầu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treo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lối</a:t>
            </a:r>
            <a:r>
              <a:rPr lang="en-US" sz="2200" dirty="0">
                <a:latin typeface="Times New Roman" pitchFamily="18" charset="0"/>
                <a:cs typeface="Times New Roman" pitchFamily="18" charset="0"/>
              </a:rPr>
              <a:t> sang </a:t>
            </a:r>
            <a:r>
              <a:rPr lang="en-US" sz="2200" dirty="0" err="1">
                <a:latin typeface="Times New Roman" pitchFamily="18" charset="0"/>
                <a:cs typeface="Times New Roman" pitchFamily="18" charset="0"/>
              </a:rPr>
              <a:t>bà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ngoại</a:t>
            </a:r>
            <a:endParaRPr lang="en-US" sz="2200" dirty="0">
              <a:latin typeface="Times New Roman" pitchFamily="18" charset="0"/>
              <a:cs typeface="Times New Roman" pitchFamily="18" charset="0"/>
            </a:endParaRPr>
          </a:p>
          <a:p>
            <a:r>
              <a:rPr lang="en-US" sz="2200" dirty="0" err="1">
                <a:latin typeface="Times New Roman" pitchFamily="18" charset="0"/>
                <a:cs typeface="Times New Roman" pitchFamily="18" charset="0"/>
              </a:rPr>
              <a:t>Như</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võng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sông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ru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người</a:t>
            </a:r>
            <a:r>
              <a:rPr lang="en-US" sz="2200" dirty="0">
                <a:latin typeface="Times New Roman" pitchFamily="18" charset="0"/>
                <a:cs typeface="Times New Roman" pitchFamily="18" charset="0"/>
              </a:rPr>
              <a:t> qua </a:t>
            </a:r>
            <a:r>
              <a:rPr lang="en-US" sz="2200" dirty="0" err="1">
                <a:latin typeface="Times New Roman" pitchFamily="18" charset="0"/>
                <a:cs typeface="Times New Roman" pitchFamily="18" charset="0"/>
              </a:rPr>
              <a:t>lại</a:t>
            </a:r>
            <a:endParaRPr lang="en-US" sz="2200" dirty="0">
              <a:latin typeface="Times New Roman" pitchFamily="18" charset="0"/>
              <a:cs typeface="Times New Roman" pitchFamily="18" charset="0"/>
            </a:endParaRPr>
          </a:p>
          <a:p>
            <a:r>
              <a:rPr lang="en-US" sz="2200" dirty="0" err="1">
                <a:latin typeface="Times New Roman" pitchFamily="18" charset="0"/>
                <a:cs typeface="Times New Roman" pitchFamily="18" charset="0"/>
              </a:rPr>
              <a:t>Dưới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cầu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thuyền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chở</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chở</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vôi</a:t>
            </a:r>
            <a:endParaRPr lang="en-US" sz="2200" dirty="0">
              <a:latin typeface="Times New Roman" pitchFamily="18" charset="0"/>
              <a:cs typeface="Times New Roman" pitchFamily="18" charset="0"/>
            </a:endParaRPr>
          </a:p>
          <a:p>
            <a:r>
              <a:rPr lang="en-US" sz="2200" dirty="0" err="1">
                <a:latin typeface="Times New Roman" pitchFamily="18" charset="0"/>
                <a:cs typeface="Times New Roman" pitchFamily="18" charset="0"/>
              </a:rPr>
              <a:t>Thuyền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buồm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ngược</a:t>
            </a:r>
            <a:r>
              <a:rPr lang="en-US" sz="2200" dirty="0">
                <a:latin typeface="Times New Roman" pitchFamily="18" charset="0"/>
                <a:cs typeface="Times New Roman" pitchFamily="18" charset="0"/>
              </a:rPr>
              <a:t>,</a:t>
            </a:r>
          </a:p>
          <a:p>
            <a:pPr algn="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thuyền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thoi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xuôi</a:t>
            </a:r>
            <a:r>
              <a:rPr lang="en-US" sz="2200" dirty="0">
                <a:latin typeface="Times New Roman" pitchFamily="18" charset="0"/>
                <a:cs typeface="Times New Roman" pitchFamily="18" charset="0"/>
              </a:rPr>
              <a:t>.</a:t>
            </a:r>
          </a:p>
          <a:p>
            <a:endParaRPr lang="en-US" sz="2200" dirty="0"/>
          </a:p>
        </p:txBody>
      </p:sp>
      <p:sp>
        <p:nvSpPr>
          <p:cNvPr id="10" name="TextBox 9"/>
          <p:cNvSpPr txBox="1"/>
          <p:nvPr/>
        </p:nvSpPr>
        <p:spPr>
          <a:xfrm>
            <a:off x="4566088" y="2091702"/>
            <a:ext cx="4410108" cy="2462213"/>
          </a:xfrm>
          <a:prstGeom prst="rect">
            <a:avLst/>
          </a:prstGeom>
          <a:noFill/>
        </p:spPr>
        <p:txBody>
          <a:bodyPr wrap="square" rtlCol="0">
            <a:spAutoFit/>
          </a:bodyPr>
          <a:lstStyle/>
          <a:p>
            <a:endParaRPr lang="en-US" sz="2200" dirty="0">
              <a:latin typeface="Times New Roman" pitchFamily="18" charset="0"/>
              <a:cs typeface="Times New Roman" pitchFamily="18" charset="0"/>
            </a:endParaRPr>
          </a:p>
          <a:p>
            <a:r>
              <a:rPr lang="en-US" sz="2200" dirty="0" err="1">
                <a:latin typeface="Times New Roman" pitchFamily="18" charset="0"/>
                <a:cs typeface="Times New Roman" pitchFamily="18" charset="0"/>
              </a:rPr>
              <a:t>Yêu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hơn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cả</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cầu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ao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mẹ</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thường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đãi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đỗ</a:t>
            </a:r>
            <a:endParaRPr lang="en-US" sz="2200" dirty="0">
              <a:latin typeface="Times New Roman" pitchFamily="18" charset="0"/>
              <a:cs typeface="Times New Roman" pitchFamily="18" charset="0"/>
            </a:endParaRPr>
          </a:p>
          <a:p>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cầu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này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ảnh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chụp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xa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xa</a:t>
            </a:r>
            <a:endParaRPr lang="en-US" sz="2200" dirty="0">
              <a:latin typeface="Times New Roman" pitchFamily="18" charset="0"/>
              <a:cs typeface="Times New Roman" pitchFamily="18" charset="0"/>
            </a:endParaRPr>
          </a:p>
          <a:p>
            <a:r>
              <a:rPr lang="en-US" sz="2200" dirty="0" err="1">
                <a:latin typeface="Times New Roman" pitchFamily="18" charset="0"/>
                <a:cs typeface="Times New Roman" pitchFamily="18" charset="0"/>
              </a:rPr>
              <a:t>Mẹ</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bảo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cầu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Hàm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Rồng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sông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Mã</a:t>
            </a:r>
            <a:endParaRPr lang="en-US" sz="2200" dirty="0">
              <a:latin typeface="Times New Roman" pitchFamily="18" charset="0"/>
              <a:cs typeface="Times New Roman" pitchFamily="18" charset="0"/>
            </a:endParaRPr>
          </a:p>
          <a:p>
            <a:r>
              <a:rPr lang="en-US" sz="2200" dirty="0">
                <a:latin typeface="Times New Roman" pitchFamily="18" charset="0"/>
                <a:cs typeface="Times New Roman" pitchFamily="18" charset="0"/>
              </a:rPr>
              <a:t>Con </a:t>
            </a:r>
            <a:r>
              <a:rPr lang="en-US" sz="2200" dirty="0" err="1">
                <a:latin typeface="Times New Roman" pitchFamily="18" charset="0"/>
                <a:cs typeface="Times New Roman" pitchFamily="18" charset="0"/>
              </a:rPr>
              <a:t>cứ</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gọi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cầu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cha.</a:t>
            </a:r>
          </a:p>
          <a:p>
            <a:pPr algn="r"/>
            <a:r>
              <a:rPr lang="en-US" sz="2200" b="1" i="1" dirty="0" err="1">
                <a:latin typeface="Times New Roman" pitchFamily="18" charset="0"/>
                <a:cs typeface="Times New Roman" pitchFamily="18" charset="0"/>
              </a:rPr>
              <a:t>Phạm</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Tiến</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Duật</a:t>
            </a:r>
            <a:endParaRPr lang="en-US" sz="2200" b="1" i="1" dirty="0">
              <a:latin typeface="Times New Roman" pitchFamily="18" charset="0"/>
              <a:cs typeface="Times New Roman" pitchFamily="18" charset="0"/>
            </a:endParaRPr>
          </a:p>
          <a:p>
            <a:endParaRPr lang="en-US" sz="2200" dirty="0"/>
          </a:p>
        </p:txBody>
      </p:sp>
      <p:cxnSp>
        <p:nvCxnSpPr>
          <p:cNvPr id="5" name="Straight Connector 4"/>
          <p:cNvCxnSpPr/>
          <p:nvPr/>
        </p:nvCxnSpPr>
        <p:spPr>
          <a:xfrm>
            <a:off x="4485206" y="1474470"/>
            <a:ext cx="30997" cy="336042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7546675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1"/>
          <p:cNvSpPr txBox="1">
            <a:spLocks noChangeArrowheads="1"/>
          </p:cNvSpPr>
          <p:nvPr/>
        </p:nvSpPr>
        <p:spPr bwMode="auto">
          <a:xfrm>
            <a:off x="3613126" y="111919"/>
            <a:ext cx="14494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a:r>
              <a:rPr lang="en-US" sz="2800" u="sng">
                <a:solidFill>
                  <a:srgbClr val="000000"/>
                </a:solidFill>
                <a:latin typeface="Times New Roman" pitchFamily="18" charset="0"/>
                <a:cs typeface="Times New Roman" pitchFamily="18" charset="0"/>
              </a:rPr>
              <a:t>Tập đọc:</a:t>
            </a:r>
          </a:p>
        </p:txBody>
      </p:sp>
      <p:sp>
        <p:nvSpPr>
          <p:cNvPr id="27651" name="TextBox 2"/>
          <p:cNvSpPr txBox="1">
            <a:spLocks noChangeArrowheads="1"/>
          </p:cNvSpPr>
          <p:nvPr/>
        </p:nvSpPr>
        <p:spPr bwMode="auto">
          <a:xfrm>
            <a:off x="3600451" y="533400"/>
            <a:ext cx="223651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3200" dirty="0" smtClean="0">
                <a:solidFill>
                  <a:srgbClr val="FF0000"/>
                </a:solidFill>
                <a:latin typeface="Times New Roman" pitchFamily="18" charset="0"/>
                <a:cs typeface="Times New Roman" pitchFamily="18" charset="0"/>
              </a:rPr>
              <a:t>CÁI CẦU</a:t>
            </a:r>
          </a:p>
          <a:p>
            <a:r>
              <a:rPr lang="en-US" sz="3200" dirty="0" smtClean="0">
                <a:solidFill>
                  <a:srgbClr val="FF0000"/>
                </a:solidFill>
                <a:latin typeface="Times New Roman" pitchFamily="18" charset="0"/>
                <a:cs typeface="Times New Roman" pitchFamily="18" charset="0"/>
              </a:rPr>
              <a:t>                    </a:t>
            </a:r>
            <a:endParaRPr lang="en-US" sz="2800" i="1" dirty="0">
              <a:solidFill>
                <a:srgbClr val="000000"/>
              </a:solidFill>
              <a:latin typeface="Times New Roman" pitchFamily="18" charset="0"/>
              <a:cs typeface="Times New Roman" pitchFamily="18" charset="0"/>
            </a:endParaRPr>
          </a:p>
        </p:txBody>
      </p:sp>
      <p:sp>
        <p:nvSpPr>
          <p:cNvPr id="8" name="TextBox 7"/>
          <p:cNvSpPr txBox="1">
            <a:spLocks noChangeArrowheads="1"/>
          </p:cNvSpPr>
          <p:nvPr/>
        </p:nvSpPr>
        <p:spPr bwMode="auto">
          <a:xfrm>
            <a:off x="283030" y="1276350"/>
            <a:ext cx="77027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2800" dirty="0" smtClean="0">
                <a:latin typeface="Times New Roman" pitchFamily="18" charset="0"/>
                <a:cs typeface="Times New Roman" pitchFamily="18" charset="0"/>
              </a:rPr>
              <a:t>2.Từ </a:t>
            </a:r>
            <a:r>
              <a:rPr lang="en-US" sz="2800" dirty="0" err="1">
                <a:latin typeface="Times New Roman" pitchFamily="18" charset="0"/>
                <a:cs typeface="Times New Roman" pitchFamily="18" charset="0"/>
              </a:rPr>
              <a:t>chiếc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cầu</a:t>
            </a:r>
            <a:r>
              <a:rPr lang="en-US" sz="2800" dirty="0">
                <a:latin typeface="Times New Roman" pitchFamily="18" charset="0"/>
                <a:cs typeface="Times New Roman" pitchFamily="18" charset="0"/>
              </a:rPr>
              <a:t> cha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nhỏ</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gì</a:t>
            </a:r>
            <a:r>
              <a:rPr lang="en-US" sz="2800" dirty="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12" descr="scan0014"/>
          <p:cNvPicPr>
            <a:picLocks noChangeAspect="1" noChangeArrowheads="1"/>
          </p:cNvPicPr>
          <p:nvPr/>
        </p:nvPicPr>
        <p:blipFill>
          <a:blip r:embed="rId3">
            <a:extLst>
              <a:ext uri="{28A0092B-C50C-407E-A947-70E740481C1C}">
                <a14:useLocalDpi xmlns:a14="http://schemas.microsoft.com/office/drawing/2010/main" val="0"/>
              </a:ext>
            </a:extLst>
          </a:blip>
          <a:srcRect b="68605"/>
          <a:stretch>
            <a:fillRect/>
          </a:stretch>
        </p:blipFill>
        <p:spPr bwMode="auto">
          <a:xfrm>
            <a:off x="381001" y="1352550"/>
            <a:ext cx="8323652" cy="37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92529" y="171457"/>
            <a:ext cx="9601200" cy="1077218"/>
          </a:xfrm>
          <a:prstGeom prst="rect">
            <a:avLst/>
          </a:prstGeom>
          <a:noFill/>
        </p:spPr>
        <p:txBody>
          <a:bodyPr wrap="square" rtlCol="0">
            <a:spAutoFit/>
          </a:bodyPr>
          <a:lstStyle/>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Bạn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nhỏ</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nghĩ</a:t>
            </a:r>
            <a:r>
              <a:rPr lang="en-US" sz="3200" dirty="0" smtClean="0">
                <a:latin typeface="Times New Roman" pitchFamily="18" charset="0"/>
                <a:cs typeface="Times New Roman" pitchFamily="18" charset="0"/>
              </a:rPr>
              <a:t> con </a:t>
            </a:r>
            <a:r>
              <a:rPr lang="en-US" sz="3200" dirty="0" err="1" smtClean="0">
                <a:latin typeface="Times New Roman" pitchFamily="18" charset="0"/>
                <a:cs typeface="Times New Roman" pitchFamily="18" charset="0"/>
              </a:rPr>
              <a:t>nhện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chiếc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cầu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tơ</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nhỏ</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giúp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nó</a:t>
            </a:r>
            <a:r>
              <a:rPr lang="en-US" sz="3200" dirty="0" smtClean="0">
                <a:latin typeface="Times New Roman" pitchFamily="18" charset="0"/>
                <a:cs typeface="Times New Roman" pitchFamily="18" charset="0"/>
              </a:rPr>
              <a:t> </a:t>
            </a:r>
          </a:p>
          <a:p>
            <a:r>
              <a:rPr lang="en-US" sz="3200" dirty="0" smtClean="0">
                <a:latin typeface="Times New Roman" pitchFamily="18" charset="0"/>
                <a:cs typeface="Times New Roman" pitchFamily="18" charset="0"/>
              </a:rPr>
              <a:t>qua chum </a:t>
            </a:r>
            <a:r>
              <a:rPr lang="en-US" sz="3200" dirty="0" err="1" smtClean="0">
                <a:latin typeface="Times New Roman" pitchFamily="18" charset="0"/>
                <a:cs typeface="Times New Roman" pitchFamily="18" charset="0"/>
              </a:rPr>
              <a:t>nước</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DSC08866"/>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a:stretch>
            <a:fillRect/>
          </a:stretch>
        </p:blipFill>
        <p:spPr>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p:cNvPicPr>
            <a:picLocks noChangeAspect="1" noChangeArrowheads="1"/>
          </p:cNvPicPr>
          <p:nvPr/>
        </p:nvPicPr>
        <p:blipFill>
          <a:blip r:embed="rId3">
            <a:lum bright="20000" contrast="20000"/>
            <a:extLst>
              <a:ext uri="{28A0092B-C50C-407E-A947-70E740481C1C}">
                <a14:useLocalDpi xmlns:a14="http://schemas.microsoft.com/office/drawing/2010/main" val="0"/>
              </a:ext>
            </a:extLst>
          </a:blip>
          <a:srcRect/>
          <a:stretch>
            <a:fillRect/>
          </a:stretch>
        </p:blipFill>
        <p:spPr bwMode="auto">
          <a:xfrm>
            <a:off x="5486400" y="3543300"/>
            <a:ext cx="3657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0" y="0"/>
            <a:ext cx="5334000" cy="226314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3600" dirty="0">
                <a:latin typeface="Times New Roman" pitchFamily="18" charset="0"/>
                <a:cs typeface="Times New Roman" pitchFamily="18" charset="0"/>
              </a:rPr>
              <a:t>Con </a:t>
            </a:r>
            <a:r>
              <a:rPr lang="en-US" sz="3600" dirty="0" err="1">
                <a:latin typeface="Times New Roman" pitchFamily="18" charset="0"/>
                <a:cs typeface="Times New Roman" pitchFamily="18" charset="0"/>
              </a:rPr>
              <a:t>kiến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có</a:t>
            </a:r>
            <a:r>
              <a:rPr lang="en-US" sz="3600" dirty="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chiếc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cầu</a:t>
            </a:r>
            <a:r>
              <a:rPr lang="en-US" sz="3600" dirty="0" smtClean="0">
                <a:latin typeface="Times New Roman" pitchFamily="18" charset="0"/>
                <a:cs typeface="Times New Roman" pitchFamily="18" charset="0"/>
              </a:rPr>
              <a:t>  </a:t>
            </a:r>
            <a:r>
              <a:rPr lang="en-US" sz="3600" dirty="0" err="1">
                <a:latin typeface="Times New Roman" pitchFamily="18" charset="0"/>
                <a:cs typeface="Times New Roman" pitchFamily="18" charset="0"/>
              </a:rPr>
              <a:t>lá</a:t>
            </a:r>
            <a:r>
              <a:rPr lang="en-US" sz="3600" dirty="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tre</a:t>
            </a:r>
            <a:r>
              <a:rPr lang="en-US" sz="3600" dirty="0" smtClean="0">
                <a:latin typeface="Times New Roman" pitchFamily="18" charset="0"/>
                <a:cs typeface="Times New Roman" pitchFamily="18" charset="0"/>
              </a:rPr>
              <a:t> </a:t>
            </a:r>
            <a:r>
              <a:rPr lang="en-US" sz="3600" dirty="0" err="1">
                <a:latin typeface="Times New Roman" pitchFamily="18" charset="0"/>
                <a:cs typeface="Times New Roman" pitchFamily="18" charset="0"/>
              </a:rPr>
              <a:t>đưa</a:t>
            </a:r>
            <a:r>
              <a:rPr lang="en-US" sz="3600" dirty="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nó</a:t>
            </a:r>
            <a:r>
              <a:rPr lang="en-US" sz="3600" dirty="0" smtClean="0">
                <a:latin typeface="Times New Roman" pitchFamily="18" charset="0"/>
                <a:cs typeface="Times New Roman" pitchFamily="18" charset="0"/>
              </a:rPr>
              <a:t> </a:t>
            </a:r>
            <a:r>
              <a:rPr lang="en-US" sz="3600" dirty="0">
                <a:latin typeface="Times New Roman" pitchFamily="18" charset="0"/>
                <a:cs typeface="Times New Roman" pitchFamily="18" charset="0"/>
              </a:rPr>
              <a:t>qua </a:t>
            </a:r>
            <a:r>
              <a:rPr lang="en-US" sz="3600" dirty="0" err="1">
                <a:latin typeface="Times New Roman" pitchFamily="18" charset="0"/>
                <a:cs typeface="Times New Roman" pitchFamily="18" charset="0"/>
              </a:rPr>
              <a:t>ngòi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nước</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18641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4" presetClass="entr" presetSubtype="16" fill="hold" grpId="0" nodeType="withEffect" nodePh="1">
                                  <p:stCondLst>
                                    <p:cond delay="0"/>
                                  </p:stCondLst>
                                  <p:endCondLst>
                                    <p:cond evt="begin" delay="0">
                                      <p:tn val="9"/>
                                    </p:cond>
                                  </p:endCondLst>
                                  <p:childTnLst>
                                    <p:set>
                                      <p:cBhvr>
                                        <p:cTn id="10" dur="1" fill="hold">
                                          <p:stCondLst>
                                            <p:cond delay="0"/>
                                          </p:stCondLst>
                                        </p:cTn>
                                        <p:tgtEl>
                                          <p:spTgt spid="4"/>
                                        </p:tgtEl>
                                        <p:attrNameLst>
                                          <p:attrName>style.visibility</p:attrName>
                                        </p:attrNameLst>
                                      </p:cBhvr>
                                      <p:to>
                                        <p:strVal val="visible"/>
                                      </p:to>
                                    </p:set>
                                    <p:animEffect transition="in" filter="box(i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mekongcaukhiis8"/>
          <p:cNvPicPr>
            <a:picLocks noChangeAspect="1" noChangeArrowheads="1"/>
          </p:cNvPicPr>
          <p:nvPr/>
        </p:nvPicPr>
        <p:blipFill>
          <a:blip r:embed="rId2">
            <a:extLst>
              <a:ext uri="{28A0092B-C50C-407E-A947-70E740481C1C}">
                <a14:useLocalDpi xmlns:a14="http://schemas.microsoft.com/office/drawing/2010/main" val="0"/>
              </a:ext>
            </a:extLst>
          </a:blip>
          <a:srcRect l="25317" r="-2"/>
          <a:stretch>
            <a:fillRect/>
          </a:stretch>
        </p:blipFill>
        <p:spPr bwMode="auto">
          <a:xfrm>
            <a:off x="0" y="86929"/>
            <a:ext cx="8991600" cy="438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0" name="Text Box 4"/>
          <p:cNvSpPr txBox="1">
            <a:spLocks noChangeArrowheads="1"/>
          </p:cNvSpPr>
          <p:nvPr/>
        </p:nvSpPr>
        <p:spPr bwMode="auto">
          <a:xfrm>
            <a:off x="685800" y="4572001"/>
            <a:ext cx="78486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spcBef>
                <a:spcPct val="50000"/>
              </a:spcBef>
            </a:pPr>
            <a:r>
              <a:rPr lang="en-US" sz="3000" b="1" dirty="0" err="1">
                <a:solidFill>
                  <a:srgbClr val="000099"/>
                </a:solidFill>
                <a:latin typeface="Arial" charset="0"/>
                <a:cs typeface="Arial" charset="0"/>
              </a:rPr>
              <a:t>Cầu</a:t>
            </a:r>
            <a:r>
              <a:rPr lang="en-US" sz="3000" b="1" dirty="0">
                <a:solidFill>
                  <a:srgbClr val="000099"/>
                </a:solidFill>
                <a:latin typeface="Arial" charset="0"/>
                <a:cs typeface="Arial" charset="0"/>
              </a:rPr>
              <a:t> </a:t>
            </a:r>
            <a:r>
              <a:rPr lang="en-US" sz="3000" b="1" dirty="0" err="1" smtClean="0">
                <a:solidFill>
                  <a:srgbClr val="000099"/>
                </a:solidFill>
                <a:latin typeface="Arial" charset="0"/>
                <a:cs typeface="Arial" charset="0"/>
              </a:rPr>
              <a:t>treo</a:t>
            </a:r>
            <a:r>
              <a:rPr lang="en-US" sz="3000" b="1" dirty="0" smtClean="0">
                <a:solidFill>
                  <a:srgbClr val="000099"/>
                </a:solidFill>
                <a:latin typeface="Arial" charset="0"/>
                <a:cs typeface="Arial" charset="0"/>
              </a:rPr>
              <a:t> </a:t>
            </a:r>
            <a:r>
              <a:rPr lang="en-US" sz="3000" b="1" dirty="0" err="1" smtClean="0">
                <a:solidFill>
                  <a:srgbClr val="000099"/>
                </a:solidFill>
                <a:latin typeface="Arial" charset="0"/>
                <a:cs typeface="Arial" charset="0"/>
              </a:rPr>
              <a:t>đưa</a:t>
            </a:r>
            <a:r>
              <a:rPr lang="en-US" sz="3000" b="1" dirty="0" smtClean="0">
                <a:solidFill>
                  <a:srgbClr val="000099"/>
                </a:solidFill>
                <a:latin typeface="Arial" charset="0"/>
                <a:cs typeface="Arial" charset="0"/>
              </a:rPr>
              <a:t> </a:t>
            </a:r>
            <a:r>
              <a:rPr lang="en-US" sz="3000" b="1" dirty="0" err="1" smtClean="0">
                <a:solidFill>
                  <a:srgbClr val="000099"/>
                </a:solidFill>
                <a:latin typeface="Arial" charset="0"/>
                <a:cs typeface="Arial" charset="0"/>
              </a:rPr>
              <a:t>bạn</a:t>
            </a:r>
            <a:r>
              <a:rPr lang="en-US" sz="3000" b="1" dirty="0" smtClean="0">
                <a:solidFill>
                  <a:srgbClr val="000099"/>
                </a:solidFill>
                <a:latin typeface="Arial" charset="0"/>
                <a:cs typeface="Arial" charset="0"/>
              </a:rPr>
              <a:t> </a:t>
            </a:r>
            <a:r>
              <a:rPr lang="en-US" sz="3000" b="1" dirty="0" err="1" smtClean="0">
                <a:solidFill>
                  <a:srgbClr val="000099"/>
                </a:solidFill>
                <a:latin typeface="Arial" charset="0"/>
                <a:cs typeface="Arial" charset="0"/>
              </a:rPr>
              <a:t>nhỏ</a:t>
            </a:r>
            <a:r>
              <a:rPr lang="en-US" sz="3000" b="1" dirty="0" smtClean="0">
                <a:solidFill>
                  <a:srgbClr val="000099"/>
                </a:solidFill>
                <a:latin typeface="Arial" charset="0"/>
                <a:cs typeface="Arial" charset="0"/>
              </a:rPr>
              <a:t> qua </a:t>
            </a:r>
            <a:r>
              <a:rPr lang="en-US" sz="3000" b="1" dirty="0" err="1" smtClean="0">
                <a:solidFill>
                  <a:srgbClr val="000099"/>
                </a:solidFill>
                <a:latin typeface="Arial" charset="0"/>
                <a:cs typeface="Arial" charset="0"/>
              </a:rPr>
              <a:t>nhà</a:t>
            </a:r>
            <a:r>
              <a:rPr lang="en-US" sz="3000" b="1" dirty="0" smtClean="0">
                <a:solidFill>
                  <a:srgbClr val="000099"/>
                </a:solidFill>
                <a:latin typeface="Arial" charset="0"/>
                <a:cs typeface="Arial" charset="0"/>
              </a:rPr>
              <a:t> </a:t>
            </a:r>
            <a:r>
              <a:rPr lang="en-US" sz="3000" b="1" dirty="0" err="1" smtClean="0">
                <a:solidFill>
                  <a:srgbClr val="000099"/>
                </a:solidFill>
                <a:latin typeface="Arial" charset="0"/>
                <a:cs typeface="Arial" charset="0"/>
              </a:rPr>
              <a:t>bà</a:t>
            </a:r>
            <a:r>
              <a:rPr lang="en-US" sz="3000" b="1" dirty="0" smtClean="0">
                <a:solidFill>
                  <a:srgbClr val="000099"/>
                </a:solidFill>
                <a:latin typeface="Arial" charset="0"/>
                <a:cs typeface="Arial" charset="0"/>
              </a:rPr>
              <a:t> </a:t>
            </a:r>
            <a:r>
              <a:rPr lang="en-US" sz="3000" b="1" dirty="0" err="1" smtClean="0">
                <a:solidFill>
                  <a:srgbClr val="000099"/>
                </a:solidFill>
                <a:latin typeface="Arial" charset="0"/>
                <a:cs typeface="Arial" charset="0"/>
              </a:rPr>
              <a:t>ngoại</a:t>
            </a:r>
            <a:endParaRPr lang="vi-VN" sz="3000" b="1" dirty="0">
              <a:solidFill>
                <a:srgbClr val="000099"/>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16740">
                                            <p:txEl>
                                              <p:pRg st="0" end="0"/>
                                            </p:txEl>
                                          </p:spTgt>
                                        </p:tgtEl>
                                        <p:attrNameLst>
                                          <p:attrName>style.visibility</p:attrName>
                                        </p:attrNameLst>
                                      </p:cBhvr>
                                      <p:to>
                                        <p:strVal val="visible"/>
                                      </p:to>
                                    </p:set>
                                    <p:animEffect transition="in" filter="diamond(in)">
                                      <p:cBhvr>
                                        <p:cTn id="7" dur="2000"/>
                                        <p:tgtEl>
                                          <p:spTgt spid="1167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02184"/>
            <a:ext cx="4419600" cy="266502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2880360"/>
            <a:ext cx="4191000" cy="2263140"/>
          </a:xfrm>
          <a:prstGeom prst="rect">
            <a:avLst/>
          </a:prstGeom>
        </p:spPr>
      </p:pic>
      <p:sp>
        <p:nvSpPr>
          <p:cNvPr id="8" name="Oval Callout 7"/>
          <p:cNvSpPr/>
          <p:nvPr/>
        </p:nvSpPr>
        <p:spPr>
          <a:xfrm>
            <a:off x="5519056" y="377190"/>
            <a:ext cx="2634344" cy="1440180"/>
          </a:xfrm>
          <a:prstGeom prst="wedgeEllipseCallout">
            <a:avLst>
              <a:gd name="adj1" fmla="val -83896"/>
              <a:gd name="adj2" fmla="val 39285"/>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dirty="0" err="1" smtClean="0">
                <a:latin typeface="Times New Roman" pitchFamily="18" charset="0"/>
                <a:cs typeface="Times New Roman" pitchFamily="18" charset="0"/>
              </a:rPr>
              <a:t>Thuyền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buồm</a:t>
            </a:r>
            <a:endParaRPr lang="en-US" sz="4000" dirty="0">
              <a:latin typeface="Times New Roman" pitchFamily="18" charset="0"/>
              <a:cs typeface="Times New Roman" pitchFamily="18" charset="0"/>
            </a:endParaRPr>
          </a:p>
        </p:txBody>
      </p:sp>
      <p:sp>
        <p:nvSpPr>
          <p:cNvPr id="9" name="Oval Callout 8"/>
          <p:cNvSpPr/>
          <p:nvPr/>
        </p:nvSpPr>
        <p:spPr>
          <a:xfrm>
            <a:off x="419103" y="3326130"/>
            <a:ext cx="2313213" cy="1097280"/>
          </a:xfrm>
          <a:prstGeom prst="wedgeEllipseCallout">
            <a:avLst>
              <a:gd name="adj1" fmla="val 106479"/>
              <a:gd name="adj2" fmla="val 18750"/>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dirty="0" err="1" smtClean="0">
                <a:latin typeface="Times New Roman" pitchFamily="18" charset="0"/>
                <a:cs typeface="Times New Roman" pitchFamily="18" charset="0"/>
              </a:rPr>
              <a:t>Thuyền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thoi</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2410994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ctrTitle"/>
          </p:nvPr>
        </p:nvSpPr>
        <p:spPr/>
        <p:txBody>
          <a:bodyPr/>
          <a:lstStyle/>
          <a:p>
            <a:endParaRPr lang="en-US" smtClean="0"/>
          </a:p>
        </p:txBody>
      </p:sp>
      <p:pic>
        <p:nvPicPr>
          <p:cNvPr id="33795" name="Picture 3" descr="cầu a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TextBox 4"/>
          <p:cNvSpPr txBox="1">
            <a:spLocks noChangeArrowheads="1"/>
          </p:cNvSpPr>
          <p:nvPr/>
        </p:nvSpPr>
        <p:spPr bwMode="auto">
          <a:xfrm>
            <a:off x="2148901" y="4400562"/>
            <a:ext cx="48461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3600" dirty="0" err="1" smtClean="0">
                <a:latin typeface="Times New Roman" pitchFamily="18" charset="0"/>
                <a:cs typeface="Times New Roman" pitchFamily="18" charset="0"/>
              </a:rPr>
              <a:t>Cầu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ao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mẹ</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thường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đãi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đỗ</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3" descr="Picture1"/>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a:stretch>
            <a:fillRect/>
          </a:stretch>
        </p:blipFill>
        <p:spPr bwMode="auto">
          <a:xfrm>
            <a:off x="0" y="1425331"/>
            <a:ext cx="914400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Box 1"/>
          <p:cNvSpPr txBox="1">
            <a:spLocks noChangeArrowheads="1"/>
          </p:cNvSpPr>
          <p:nvPr/>
        </p:nvSpPr>
        <p:spPr bwMode="auto">
          <a:xfrm>
            <a:off x="3588274" y="-429351"/>
            <a:ext cx="163217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a:endParaRPr lang="en-US" sz="3200" u="sng" dirty="0">
              <a:latin typeface="Times New Roman" pitchFamily="18" charset="0"/>
              <a:cs typeface="Times New Roman" pitchFamily="18" charset="0"/>
            </a:endParaRPr>
          </a:p>
          <a:p>
            <a:pPr algn="ctr"/>
            <a:r>
              <a:rPr lang="en-US" sz="3200" u="sng" dirty="0" err="1">
                <a:latin typeface="Times New Roman" pitchFamily="18" charset="0"/>
                <a:cs typeface="Times New Roman" pitchFamily="18" charset="0"/>
              </a:rPr>
              <a:t>Tập</a:t>
            </a:r>
            <a:r>
              <a:rPr lang="en-US" sz="3200" u="sng" dirty="0">
                <a:latin typeface="Times New Roman" pitchFamily="18" charset="0"/>
                <a:cs typeface="Times New Roman" pitchFamily="18" charset="0"/>
              </a:rPr>
              <a:t> </a:t>
            </a:r>
            <a:r>
              <a:rPr lang="en-US" sz="3200" u="sng" dirty="0" err="1">
                <a:latin typeface="Times New Roman" pitchFamily="18" charset="0"/>
                <a:cs typeface="Times New Roman" pitchFamily="18" charset="0"/>
              </a:rPr>
              <a:t>đọc</a:t>
            </a:r>
            <a:r>
              <a:rPr lang="en-US" sz="3200" u="sng" dirty="0">
                <a:latin typeface="Times New Roman" pitchFamily="18" charset="0"/>
                <a:cs typeface="Times New Roman" pitchFamily="18" charset="0"/>
              </a:rPr>
              <a:t>:</a:t>
            </a:r>
          </a:p>
        </p:txBody>
      </p:sp>
      <p:sp>
        <p:nvSpPr>
          <p:cNvPr id="16388" name="TextBox 2"/>
          <p:cNvSpPr txBox="1">
            <a:spLocks noChangeArrowheads="1"/>
          </p:cNvSpPr>
          <p:nvPr/>
        </p:nvSpPr>
        <p:spPr bwMode="auto">
          <a:xfrm>
            <a:off x="3429005" y="533221"/>
            <a:ext cx="469820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3200" dirty="0" smtClean="0">
                <a:solidFill>
                  <a:srgbClr val="FF0000"/>
                </a:solidFill>
                <a:latin typeface="Times New Roman" pitchFamily="18" charset="0"/>
                <a:cs typeface="Times New Roman" pitchFamily="18" charset="0"/>
              </a:rPr>
              <a:t>CÁI CẦU</a:t>
            </a:r>
          </a:p>
          <a:p>
            <a:r>
              <a:rPr lang="en-US" sz="3200" dirty="0" smtClean="0">
                <a:solidFill>
                  <a:srgbClr val="FF0000"/>
                </a:solidFill>
                <a:latin typeface="Times New Roman" pitchFamily="18" charset="0"/>
                <a:cs typeface="Times New Roman" pitchFamily="18" charset="0"/>
              </a:rPr>
              <a:t>                    </a:t>
            </a:r>
            <a:r>
              <a:rPr lang="en-US" sz="2800" b="1" i="1" dirty="0" err="1">
                <a:latin typeface="Times New Roman" pitchFamily="18" charset="0"/>
                <a:cs typeface="Times New Roman" pitchFamily="18" charset="0"/>
              </a:rPr>
              <a:t>Phạm</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Tiến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Duật</a:t>
            </a:r>
            <a:endParaRPr lang="en-US" sz="2800" b="1" i="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barn(inVertical)">
                                      <p:cBhvr>
                                        <p:cTn id="7" dur="500"/>
                                        <p:tgtEl>
                                          <p:spTgt spid="163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388"/>
                                        </p:tgtEl>
                                        <p:attrNameLst>
                                          <p:attrName>style.visibility</p:attrName>
                                        </p:attrNameLst>
                                      </p:cBhvr>
                                      <p:to>
                                        <p:strVal val="visible"/>
                                      </p:to>
                                    </p:set>
                                    <p:animEffect transition="in" filter="barn(inVertical)">
                                      <p:cBhvr>
                                        <p:cTn id="12"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a:spLocks noChangeArrowheads="1"/>
          </p:cNvSpPr>
          <p:nvPr/>
        </p:nvSpPr>
        <p:spPr bwMode="auto">
          <a:xfrm>
            <a:off x="3733776" y="130969"/>
            <a:ext cx="14494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a:r>
              <a:rPr lang="en-US" sz="2800" u="sng">
                <a:solidFill>
                  <a:srgbClr val="000000"/>
                </a:solidFill>
                <a:latin typeface="Times New Roman" pitchFamily="18" charset="0"/>
                <a:cs typeface="Times New Roman" pitchFamily="18" charset="0"/>
              </a:rPr>
              <a:t>Tập đọc:</a:t>
            </a:r>
          </a:p>
        </p:txBody>
      </p:sp>
      <p:sp>
        <p:nvSpPr>
          <p:cNvPr id="5" name="TextBox 2"/>
          <p:cNvSpPr txBox="1">
            <a:spLocks noChangeArrowheads="1"/>
          </p:cNvSpPr>
          <p:nvPr/>
        </p:nvSpPr>
        <p:spPr bwMode="auto">
          <a:xfrm>
            <a:off x="3706422" y="617066"/>
            <a:ext cx="213391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3200" dirty="0" err="1" smtClean="0">
                <a:solidFill>
                  <a:srgbClr val="FF0000"/>
                </a:solidFill>
                <a:latin typeface="Times New Roman" pitchFamily="18" charset="0"/>
                <a:cs typeface="Times New Roman" pitchFamily="18" charset="0"/>
              </a:rPr>
              <a:t>Cái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cầu</a:t>
            </a:r>
            <a:endParaRPr lang="en-US" sz="3200" dirty="0" smtClean="0">
              <a:solidFill>
                <a:srgbClr val="FF0000"/>
              </a:solidFill>
              <a:latin typeface="Times New Roman" pitchFamily="18" charset="0"/>
              <a:cs typeface="Times New Roman" pitchFamily="18" charset="0"/>
            </a:endParaRPr>
          </a:p>
          <a:p>
            <a:r>
              <a:rPr lang="en-US" sz="3200" dirty="0" smtClean="0">
                <a:solidFill>
                  <a:srgbClr val="FF0000"/>
                </a:solidFill>
                <a:latin typeface="Times New Roman" pitchFamily="18" charset="0"/>
                <a:cs typeface="Times New Roman" pitchFamily="18" charset="0"/>
              </a:rPr>
              <a:t>                   </a:t>
            </a:r>
            <a:endParaRPr lang="en-US" sz="2800" i="1" dirty="0">
              <a:solidFill>
                <a:srgbClr val="000000"/>
              </a:solidFill>
              <a:latin typeface="Times New Roman" pitchFamily="18" charset="0"/>
              <a:cs typeface="Times New Roman" pitchFamily="18" charset="0"/>
            </a:endParaRPr>
          </a:p>
        </p:txBody>
      </p:sp>
      <p:sp>
        <p:nvSpPr>
          <p:cNvPr id="6" name="TextBox 5"/>
          <p:cNvSpPr txBox="1">
            <a:spLocks noChangeArrowheads="1"/>
          </p:cNvSpPr>
          <p:nvPr/>
        </p:nvSpPr>
        <p:spPr bwMode="auto">
          <a:xfrm>
            <a:off x="685824" y="4153419"/>
            <a:ext cx="77225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3200" b="1" dirty="0" smtClean="0">
                <a:solidFill>
                  <a:srgbClr val="FF0000"/>
                </a:solidFill>
                <a:latin typeface="Times New Roman" pitchFamily="18" charset="0"/>
                <a:cs typeface="Times New Roman" pitchFamily="18" charset="0"/>
              </a:rPr>
              <a:t>3. </a:t>
            </a:r>
            <a:r>
              <a:rPr lang="en-US" sz="3200" b="1" dirty="0" err="1" smtClean="0">
                <a:solidFill>
                  <a:srgbClr val="FF0000"/>
                </a:solidFill>
                <a:latin typeface="Times New Roman" pitchFamily="18" charset="0"/>
                <a:cs typeface="Times New Roman" pitchFamily="18" charset="0"/>
              </a:rPr>
              <a:t>Bạn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nhỏ</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yêu</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nhất</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chiếc</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cầu</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nào</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Vì</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sao</a:t>
            </a:r>
            <a:r>
              <a:rPr lang="en-US" sz="3200" b="1" dirty="0" smtClean="0">
                <a:solidFill>
                  <a:srgbClr val="FF0000"/>
                </a:solidFill>
                <a:latin typeface="Times New Roman" pitchFamily="18" charset="0"/>
                <a:cs typeface="Times New Roman" pitchFamily="18" charset="0"/>
              </a:rPr>
              <a:t>?</a:t>
            </a:r>
            <a:endParaRPr lang="en-US" sz="3200" b="1" dirty="0">
              <a:solidFill>
                <a:srgbClr val="FF0000"/>
              </a:solidFill>
              <a:latin typeface="Times New Roman" pitchFamily="18" charset="0"/>
              <a:cs typeface="Times New Roman" pitchFamily="18" charset="0"/>
            </a:endParaRPr>
          </a:p>
        </p:txBody>
      </p:sp>
      <p:sp>
        <p:nvSpPr>
          <p:cNvPr id="9" name="Rectangle 8"/>
          <p:cNvSpPr/>
          <p:nvPr/>
        </p:nvSpPr>
        <p:spPr>
          <a:xfrm>
            <a:off x="1676400" y="1660417"/>
            <a:ext cx="6781800" cy="2492990"/>
          </a:xfrm>
          <a:prstGeom prst="rect">
            <a:avLst/>
          </a:prstGeom>
        </p:spPr>
        <p:txBody>
          <a:bodyPr wrap="square">
            <a:spAutoFit/>
          </a:bodyPr>
          <a:lstStyle/>
          <a:p>
            <a:r>
              <a:rPr lang="en-US" sz="2800" i="1" dirty="0" err="1" smtClean="0">
                <a:latin typeface="Times New Roman" pitchFamily="18" charset="0"/>
                <a:cs typeface="Times New Roman" pitchFamily="18" charset="0"/>
              </a:rPr>
              <a:t>Khổ</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thơ</a:t>
            </a:r>
            <a:r>
              <a:rPr lang="en-US" sz="2800" i="1" dirty="0" smtClean="0">
                <a:latin typeface="Times New Roman" pitchFamily="18" charset="0"/>
                <a:cs typeface="Times New Roman" pitchFamily="18" charset="0"/>
              </a:rPr>
              <a:t> 4:</a:t>
            </a:r>
          </a:p>
          <a:p>
            <a:r>
              <a:rPr lang="en-US" sz="3200" dirty="0" err="1" smtClean="0">
                <a:latin typeface="Times New Roman" pitchFamily="18" charset="0"/>
                <a:cs typeface="Times New Roman" pitchFamily="18" charset="0"/>
              </a:rPr>
              <a:t>Yêu</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hơn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cầu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mẹ</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đãi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đỗ</a:t>
            </a:r>
            <a:endParaRPr lang="en-US" sz="3200" dirty="0">
              <a:latin typeface="Times New Roman" pitchFamily="18" charset="0"/>
              <a:cs typeface="Times New Roman" pitchFamily="18" charset="0"/>
            </a:endParaRPr>
          </a:p>
          <a:p>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cầu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này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ảnh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chụp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xa</a:t>
            </a:r>
            <a:endParaRPr lang="en-US" sz="3200" dirty="0">
              <a:latin typeface="Times New Roman" pitchFamily="18" charset="0"/>
              <a:cs typeface="Times New Roman" pitchFamily="18" charset="0"/>
            </a:endParaRPr>
          </a:p>
          <a:p>
            <a:r>
              <a:rPr lang="en-US" sz="3200" dirty="0" err="1">
                <a:latin typeface="Times New Roman" pitchFamily="18" charset="0"/>
                <a:cs typeface="Times New Roman" pitchFamily="18" charset="0"/>
              </a:rPr>
              <a:t>Mẹ</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bảo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cầu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Hàm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Rồng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Mã</a:t>
            </a:r>
            <a:endParaRPr lang="en-US" sz="3200" dirty="0">
              <a:latin typeface="Times New Roman" pitchFamily="18" charset="0"/>
              <a:cs typeface="Times New Roman" pitchFamily="18" charset="0"/>
            </a:endParaRPr>
          </a:p>
          <a:p>
            <a:r>
              <a:rPr lang="en-US" sz="3200" dirty="0">
                <a:latin typeface="Times New Roman" pitchFamily="18" charset="0"/>
                <a:cs typeface="Times New Roman" pitchFamily="18" charset="0"/>
              </a:rPr>
              <a:t>Con </a:t>
            </a:r>
            <a:r>
              <a:rPr lang="en-US" sz="3200" dirty="0" err="1">
                <a:latin typeface="Times New Roman" pitchFamily="18" charset="0"/>
                <a:cs typeface="Times New Roman" pitchFamily="18" charset="0"/>
              </a:rPr>
              <a:t>cứ</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gọi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cầu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cha.</a:t>
            </a:r>
          </a:p>
        </p:txBody>
      </p:sp>
    </p:spTree>
    <p:extLst>
      <p:ext uri="{BB962C8B-B14F-4D97-AF65-F5344CB8AC3E}">
        <p14:creationId xmlns:p14="http://schemas.microsoft.com/office/powerpoint/2010/main" val="27698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76600" y="4451179"/>
            <a:ext cx="5638800" cy="646331"/>
          </a:xfrm>
          <a:prstGeom prst="rect">
            <a:avLst/>
          </a:prstGeom>
          <a:noFill/>
        </p:spPr>
        <p:txBody>
          <a:bodyPr wrap="square" rtlCol="0">
            <a:spAutoFit/>
          </a:bodyPr>
          <a:lstStyle/>
          <a:p>
            <a:r>
              <a:rPr lang="en-US" sz="3600" dirty="0" err="1" smtClean="0">
                <a:solidFill>
                  <a:prstClr val="black"/>
                </a:solidFill>
                <a:latin typeface="Times New Roman" pitchFamily="18" charset="0"/>
                <a:cs typeface="Times New Roman" pitchFamily="18" charset="0"/>
              </a:rPr>
              <a:t>Cầu</a:t>
            </a:r>
            <a:r>
              <a:rPr lang="en-US" sz="3600" dirty="0" smtClean="0">
                <a:solidFill>
                  <a:prstClr val="black"/>
                </a:solidFill>
                <a:latin typeface="Times New Roman" pitchFamily="18" charset="0"/>
                <a:cs typeface="Times New Roman" pitchFamily="18" charset="0"/>
              </a:rPr>
              <a:t> </a:t>
            </a:r>
            <a:r>
              <a:rPr lang="en-US" sz="3600" dirty="0" err="1" smtClean="0">
                <a:solidFill>
                  <a:prstClr val="black"/>
                </a:solidFill>
                <a:latin typeface="Times New Roman" pitchFamily="18" charset="0"/>
                <a:cs typeface="Times New Roman" pitchFamily="18" charset="0"/>
              </a:rPr>
              <a:t>Hàm</a:t>
            </a:r>
            <a:r>
              <a:rPr lang="en-US" sz="3600" dirty="0" smtClean="0">
                <a:solidFill>
                  <a:prstClr val="black"/>
                </a:solidFill>
                <a:latin typeface="Times New Roman" pitchFamily="18" charset="0"/>
                <a:cs typeface="Times New Roman" pitchFamily="18" charset="0"/>
              </a:rPr>
              <a:t> </a:t>
            </a:r>
            <a:r>
              <a:rPr lang="en-US" sz="3600" dirty="0" err="1" smtClean="0">
                <a:solidFill>
                  <a:prstClr val="black"/>
                </a:solidFill>
                <a:latin typeface="Times New Roman" pitchFamily="18" charset="0"/>
                <a:cs typeface="Times New Roman" pitchFamily="18" charset="0"/>
              </a:rPr>
              <a:t>Rồng</a:t>
            </a:r>
            <a:endParaRPr lang="en-US" sz="3200" dirty="0">
              <a:solidFill>
                <a:prstClr val="black"/>
              </a:solidFill>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585" y="14204"/>
            <a:ext cx="7727950" cy="4415971"/>
          </a:xfrm>
          <a:prstGeom prst="rect">
            <a:avLst/>
          </a:prstGeom>
        </p:spPr>
      </p:pic>
    </p:spTree>
    <p:extLst>
      <p:ext uri="{BB962C8B-B14F-4D97-AF65-F5344CB8AC3E}">
        <p14:creationId xmlns:p14="http://schemas.microsoft.com/office/powerpoint/2010/main" val="39326255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TextBox 1"/>
          <p:cNvSpPr txBox="1">
            <a:spLocks noChangeArrowheads="1"/>
          </p:cNvSpPr>
          <p:nvPr/>
        </p:nvSpPr>
        <p:spPr bwMode="auto">
          <a:xfrm>
            <a:off x="3705995" y="111919"/>
            <a:ext cx="14494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a:r>
              <a:rPr lang="en-US" sz="2800" u="sng" dirty="0" err="1">
                <a:solidFill>
                  <a:srgbClr val="000000"/>
                </a:solidFill>
                <a:latin typeface="Times New Roman" pitchFamily="18" charset="0"/>
                <a:cs typeface="Times New Roman" pitchFamily="18" charset="0"/>
              </a:rPr>
              <a:t>Tập</a:t>
            </a:r>
            <a:r>
              <a:rPr lang="en-US" sz="2800" u="sng" dirty="0">
                <a:solidFill>
                  <a:srgbClr val="000000"/>
                </a:solidFill>
                <a:latin typeface="Times New Roman" pitchFamily="18" charset="0"/>
                <a:cs typeface="Times New Roman" pitchFamily="18" charset="0"/>
              </a:rPr>
              <a:t> </a:t>
            </a:r>
            <a:r>
              <a:rPr lang="en-US" sz="2800" u="sng" dirty="0" err="1">
                <a:solidFill>
                  <a:srgbClr val="000000"/>
                </a:solidFill>
                <a:latin typeface="Times New Roman" pitchFamily="18" charset="0"/>
                <a:cs typeface="Times New Roman" pitchFamily="18" charset="0"/>
              </a:rPr>
              <a:t>đọc</a:t>
            </a:r>
            <a:r>
              <a:rPr lang="en-US" sz="2800" u="sng" dirty="0">
                <a:solidFill>
                  <a:srgbClr val="000000"/>
                </a:solidFill>
                <a:latin typeface="Times New Roman" pitchFamily="18" charset="0"/>
                <a:cs typeface="Times New Roman" pitchFamily="18" charset="0"/>
              </a:rPr>
              <a:t>:</a:t>
            </a:r>
          </a:p>
        </p:txBody>
      </p:sp>
      <p:sp>
        <p:nvSpPr>
          <p:cNvPr id="5" name="TextBox 2"/>
          <p:cNvSpPr txBox="1">
            <a:spLocks noChangeArrowheads="1"/>
          </p:cNvSpPr>
          <p:nvPr/>
        </p:nvSpPr>
        <p:spPr bwMode="auto">
          <a:xfrm>
            <a:off x="3600451" y="533400"/>
            <a:ext cx="223651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3200" dirty="0" err="1" smtClean="0">
                <a:solidFill>
                  <a:srgbClr val="FF0000"/>
                </a:solidFill>
                <a:latin typeface="Times New Roman" pitchFamily="18" charset="0"/>
                <a:cs typeface="Times New Roman" pitchFamily="18" charset="0"/>
              </a:rPr>
              <a:t>Cái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cầu</a:t>
            </a:r>
            <a:endParaRPr lang="en-US" sz="3200" dirty="0" smtClean="0">
              <a:solidFill>
                <a:srgbClr val="FF0000"/>
              </a:solidFill>
              <a:latin typeface="Times New Roman" pitchFamily="18" charset="0"/>
              <a:cs typeface="Times New Roman" pitchFamily="18" charset="0"/>
            </a:endParaRPr>
          </a:p>
          <a:p>
            <a:r>
              <a:rPr lang="en-US" sz="3200" dirty="0" smtClean="0">
                <a:solidFill>
                  <a:srgbClr val="FF0000"/>
                </a:solidFill>
                <a:latin typeface="Times New Roman" pitchFamily="18" charset="0"/>
                <a:cs typeface="Times New Roman" pitchFamily="18" charset="0"/>
              </a:rPr>
              <a:t>                    </a:t>
            </a:r>
            <a:endParaRPr lang="en-US" sz="2800" i="1" dirty="0">
              <a:solidFill>
                <a:srgbClr val="000000"/>
              </a:solidFill>
              <a:latin typeface="Times New Roman" pitchFamily="18" charset="0"/>
              <a:cs typeface="Times New Roman" pitchFamily="18" charset="0"/>
            </a:endParaRPr>
          </a:p>
        </p:txBody>
      </p:sp>
      <p:sp>
        <p:nvSpPr>
          <p:cNvPr id="6" name="TextBox 5"/>
          <p:cNvSpPr txBox="1">
            <a:spLocks noChangeArrowheads="1"/>
          </p:cNvSpPr>
          <p:nvPr/>
        </p:nvSpPr>
        <p:spPr bwMode="auto">
          <a:xfrm>
            <a:off x="1676424" y="2167012"/>
            <a:ext cx="720389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3600" dirty="0" smtClean="0">
                <a:latin typeface="Times New Roman" pitchFamily="18" charset="0"/>
                <a:cs typeface="Times New Roman" pitchFamily="18" charset="0"/>
              </a:rPr>
              <a:t>4. </a:t>
            </a:r>
            <a:r>
              <a:rPr lang="en-US" sz="3600" dirty="0" err="1">
                <a:latin typeface="Times New Roman" pitchFamily="18" charset="0"/>
                <a:cs typeface="Times New Roman" pitchFamily="18" charset="0"/>
              </a:rPr>
              <a:t>Em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thích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nhất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câu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thơ</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nào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Vì</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sao</a:t>
            </a:r>
            <a:r>
              <a:rPr lang="en-US" sz="3600" dirty="0">
                <a:latin typeface="Times New Roman" pitchFamily="18" charset="0"/>
                <a:cs typeface="Times New Roman" pitchFamily="18" charset="0"/>
              </a:rPr>
              <a:t>?</a:t>
            </a:r>
          </a:p>
        </p:txBody>
      </p:sp>
    </p:spTree>
    <p:extLst>
      <p:ext uri="{BB962C8B-B14F-4D97-AF65-F5344CB8AC3E}">
        <p14:creationId xmlns:p14="http://schemas.microsoft.com/office/powerpoint/2010/main" val="309491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a:spLocks noChangeArrowheads="1"/>
          </p:cNvSpPr>
          <p:nvPr/>
        </p:nvSpPr>
        <p:spPr bwMode="auto">
          <a:xfrm>
            <a:off x="3705995" y="111919"/>
            <a:ext cx="14494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a:r>
              <a:rPr lang="en-US" sz="2800" u="sng">
                <a:solidFill>
                  <a:srgbClr val="000000"/>
                </a:solidFill>
                <a:latin typeface="Times New Roman" pitchFamily="18" charset="0"/>
                <a:cs typeface="Times New Roman" pitchFamily="18" charset="0"/>
              </a:rPr>
              <a:t>Tập đọc:</a:t>
            </a:r>
          </a:p>
        </p:txBody>
      </p:sp>
      <p:sp>
        <p:nvSpPr>
          <p:cNvPr id="5" name="TextBox 2"/>
          <p:cNvSpPr txBox="1">
            <a:spLocks noChangeArrowheads="1"/>
          </p:cNvSpPr>
          <p:nvPr/>
        </p:nvSpPr>
        <p:spPr bwMode="auto">
          <a:xfrm>
            <a:off x="3600451" y="533400"/>
            <a:ext cx="223651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3200" dirty="0" smtClean="0">
                <a:solidFill>
                  <a:srgbClr val="FF0000"/>
                </a:solidFill>
                <a:latin typeface="Times New Roman" pitchFamily="18" charset="0"/>
                <a:cs typeface="Times New Roman" pitchFamily="18" charset="0"/>
              </a:rPr>
              <a:t>CÁI CẦU</a:t>
            </a:r>
          </a:p>
          <a:p>
            <a:r>
              <a:rPr lang="en-US" sz="3200" dirty="0" smtClean="0">
                <a:solidFill>
                  <a:srgbClr val="FF0000"/>
                </a:solidFill>
                <a:latin typeface="Times New Roman" pitchFamily="18" charset="0"/>
                <a:cs typeface="Times New Roman" pitchFamily="18" charset="0"/>
              </a:rPr>
              <a:t>                    </a:t>
            </a:r>
            <a:endParaRPr lang="en-US" sz="2800" i="1" dirty="0">
              <a:solidFill>
                <a:srgbClr val="000000"/>
              </a:solidFill>
              <a:latin typeface="Times New Roman" pitchFamily="18" charset="0"/>
              <a:cs typeface="Times New Roman" pitchFamily="18" charset="0"/>
            </a:endParaRPr>
          </a:p>
        </p:txBody>
      </p:sp>
      <p:sp>
        <p:nvSpPr>
          <p:cNvPr id="6" name="TextBox 5"/>
          <p:cNvSpPr txBox="1">
            <a:spLocks noChangeArrowheads="1"/>
          </p:cNvSpPr>
          <p:nvPr/>
        </p:nvSpPr>
        <p:spPr bwMode="auto">
          <a:xfrm>
            <a:off x="2991881" y="1428762"/>
            <a:ext cx="287771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3600" b="1" dirty="0" err="1" smtClean="0">
                <a:solidFill>
                  <a:srgbClr val="0070C0"/>
                </a:solidFill>
                <a:latin typeface="Times New Roman" pitchFamily="18" charset="0"/>
                <a:cs typeface="Times New Roman" pitchFamily="18" charset="0"/>
              </a:rPr>
              <a:t>Nội</a:t>
            </a:r>
            <a:r>
              <a:rPr lang="en-US" sz="3600" b="1" dirty="0" smtClean="0">
                <a:solidFill>
                  <a:srgbClr val="0070C0"/>
                </a:solidFill>
                <a:latin typeface="Times New Roman" pitchFamily="18" charset="0"/>
                <a:cs typeface="Times New Roman" pitchFamily="18" charset="0"/>
              </a:rPr>
              <a:t> dung </a:t>
            </a:r>
            <a:r>
              <a:rPr lang="en-US" sz="3600" b="1" dirty="0" err="1" smtClean="0">
                <a:solidFill>
                  <a:srgbClr val="0070C0"/>
                </a:solidFill>
                <a:latin typeface="Times New Roman" pitchFamily="18" charset="0"/>
                <a:cs typeface="Times New Roman" pitchFamily="18" charset="0"/>
              </a:rPr>
              <a:t>bài</a:t>
            </a:r>
            <a:r>
              <a:rPr lang="en-US" sz="3600" b="1" dirty="0" smtClean="0">
                <a:solidFill>
                  <a:srgbClr val="0070C0"/>
                </a:solidFill>
                <a:latin typeface="Times New Roman" pitchFamily="18" charset="0"/>
                <a:cs typeface="Times New Roman" pitchFamily="18" charset="0"/>
              </a:rPr>
              <a:t>:</a:t>
            </a:r>
            <a:endParaRPr lang="en-US" sz="3600" b="1" dirty="0">
              <a:solidFill>
                <a:srgbClr val="0070C0"/>
              </a:solidFill>
              <a:latin typeface="Times New Roman" pitchFamily="18" charset="0"/>
              <a:cs typeface="Times New Roman" pitchFamily="18" charset="0"/>
            </a:endParaRPr>
          </a:p>
        </p:txBody>
      </p:sp>
      <p:sp>
        <p:nvSpPr>
          <p:cNvPr id="8" name="Horizontal Scroll 7"/>
          <p:cNvSpPr/>
          <p:nvPr/>
        </p:nvSpPr>
        <p:spPr>
          <a:xfrm>
            <a:off x="762000" y="2075081"/>
            <a:ext cx="8153400" cy="2708910"/>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vi-VN" sz="3200" dirty="0">
                <a:latin typeface="Times New Roman" pitchFamily="18" charset="0"/>
                <a:cs typeface="Times New Roman" pitchFamily="18" charset="0"/>
              </a:rPr>
              <a:t>Bài thơ cho ta thấy bạn nhỏ là người rất yêu và tự hào về cha của mình. Vì tình yêu đó mà đối với bạn, chiếc cầu cha và đồng nghiệp xây lên là chiếc cầu đẹp nhất, đáng yêu nhất.</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4156763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1143000" y="1543061"/>
            <a:ext cx="7696200" cy="2554545"/>
          </a:xfrm>
          <a:prstGeom prst="rect">
            <a:avLst/>
          </a:prstGeom>
          <a:noFill/>
        </p:spPr>
        <p:txBody>
          <a:bodyPr wrap="square" rtlCol="0">
            <a:spAutoFit/>
          </a:bodyPr>
          <a:lstStyle/>
          <a:p>
            <a:r>
              <a:rPr lang="en-US" sz="4000" dirty="0" err="1" smtClean="0">
                <a:latin typeface="Times New Roman" pitchFamily="18" charset="0"/>
                <a:cs typeface="Times New Roman" pitchFamily="18" charset="0"/>
              </a:rPr>
              <a:t>Củng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cố</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dặn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dò</a:t>
            </a:r>
            <a:r>
              <a:rPr lang="en-US" sz="4000" dirty="0" smtClean="0">
                <a:latin typeface="Times New Roman" pitchFamily="18" charset="0"/>
                <a:cs typeface="Times New Roman" pitchFamily="18" charset="0"/>
              </a:rPr>
              <a:t>:</a:t>
            </a:r>
          </a:p>
          <a:p>
            <a:pPr marL="285750" indent="-285750">
              <a:buFontTx/>
              <a:buChar char="-"/>
            </a:pPr>
            <a:r>
              <a:rPr lang="en-US" sz="4000" dirty="0" err="1" smtClean="0">
                <a:latin typeface="Times New Roman" pitchFamily="18" charset="0"/>
                <a:cs typeface="Times New Roman" pitchFamily="18" charset="0"/>
              </a:rPr>
              <a:t>Học</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thuộc</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bài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thơ</a:t>
            </a:r>
            <a:endParaRPr lang="en-US" sz="4000" dirty="0" smtClean="0">
              <a:latin typeface="Times New Roman" pitchFamily="18" charset="0"/>
              <a:cs typeface="Times New Roman" pitchFamily="18" charset="0"/>
            </a:endParaRPr>
          </a:p>
          <a:p>
            <a:pPr marL="285750" indent="-285750">
              <a:buFontTx/>
              <a:buChar char="-"/>
            </a:pPr>
            <a:r>
              <a:rPr lang="en-US" sz="4000" dirty="0" err="1" smtClean="0">
                <a:latin typeface="Times New Roman" pitchFamily="18" charset="0"/>
                <a:cs typeface="Times New Roman" pitchFamily="18" charset="0"/>
              </a:rPr>
              <a:t>Học</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thuộc</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nội</a:t>
            </a:r>
            <a:r>
              <a:rPr lang="en-US" sz="4000" dirty="0" smtClean="0">
                <a:latin typeface="Times New Roman" pitchFamily="18" charset="0"/>
                <a:cs typeface="Times New Roman" pitchFamily="18" charset="0"/>
              </a:rPr>
              <a:t> dung </a:t>
            </a:r>
            <a:r>
              <a:rPr lang="en-US" sz="4000" dirty="0" err="1" smtClean="0">
                <a:latin typeface="Times New Roman" pitchFamily="18" charset="0"/>
                <a:cs typeface="Times New Roman" pitchFamily="18" charset="0"/>
              </a:rPr>
              <a:t>bài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học</a:t>
            </a:r>
            <a:endParaRPr lang="en-US" sz="4000" dirty="0" smtClean="0">
              <a:latin typeface="Times New Roman" pitchFamily="18" charset="0"/>
              <a:cs typeface="Times New Roman" pitchFamily="18" charset="0"/>
            </a:endParaRPr>
          </a:p>
          <a:p>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27495434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wn Ribbon 4"/>
          <p:cNvSpPr/>
          <p:nvPr/>
        </p:nvSpPr>
        <p:spPr>
          <a:xfrm>
            <a:off x="609600" y="1337310"/>
            <a:ext cx="8001000" cy="3551464"/>
          </a:xfrm>
          <a:prstGeom prst="ribb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000" dirty="0" smtClean="0">
                <a:latin typeface="Times New Roman" pitchFamily="18" charset="0"/>
                <a:cs typeface="Times New Roman" pitchFamily="18" charset="0"/>
              </a:rPr>
              <a:t>CHÚC </a:t>
            </a:r>
            <a:r>
              <a:rPr lang="en-US" sz="4000" smtClean="0">
                <a:latin typeface="Times New Roman" pitchFamily="18" charset="0"/>
                <a:cs typeface="Times New Roman" pitchFamily="18" charset="0"/>
              </a:rPr>
              <a:t>CÁC CON </a:t>
            </a:r>
            <a:r>
              <a:rPr lang="en-US" sz="4000" dirty="0" smtClean="0">
                <a:latin typeface="Times New Roman" pitchFamily="18" charset="0"/>
                <a:cs typeface="Times New Roman" pitchFamily="18" charset="0"/>
              </a:rPr>
              <a:t>CHĂM NGOAN, HỌC GIỎI!</a:t>
            </a:r>
            <a:endParaRPr lang="en-US" sz="4000" dirty="0">
              <a:latin typeface="Times New Roman" pitchFamily="18" charset="0"/>
              <a:cs typeface="Times New Roman"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200" y="0"/>
            <a:ext cx="1447800" cy="1303020"/>
          </a:xfrm>
          <a:prstGeom prst="rect">
            <a:avLst/>
          </a:prstGeom>
        </p:spPr>
      </p:pic>
    </p:spTree>
    <p:extLst>
      <p:ext uri="{BB962C8B-B14F-4D97-AF65-F5344CB8AC3E}">
        <p14:creationId xmlns:p14="http://schemas.microsoft.com/office/powerpoint/2010/main" val="24860249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625875" y="90647"/>
            <a:ext cx="181331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3600" u="sng" dirty="0" err="1">
                <a:solidFill>
                  <a:prstClr val="black"/>
                </a:solidFill>
                <a:latin typeface="Times New Roman" pitchFamily="18" charset="0"/>
                <a:cs typeface="Times New Roman" pitchFamily="18" charset="0"/>
              </a:rPr>
              <a:t>Tập</a:t>
            </a:r>
            <a:r>
              <a:rPr lang="en-US" sz="3600" u="sng" dirty="0">
                <a:solidFill>
                  <a:prstClr val="black"/>
                </a:solidFill>
                <a:latin typeface="Times New Roman" pitchFamily="18" charset="0"/>
                <a:cs typeface="Times New Roman" pitchFamily="18" charset="0"/>
              </a:rPr>
              <a:t> </a:t>
            </a:r>
            <a:r>
              <a:rPr lang="en-US" sz="3600" u="sng" dirty="0" err="1">
                <a:solidFill>
                  <a:prstClr val="black"/>
                </a:solidFill>
                <a:latin typeface="Times New Roman" pitchFamily="18" charset="0"/>
                <a:cs typeface="Times New Roman" pitchFamily="18" charset="0"/>
              </a:rPr>
              <a:t>đọc</a:t>
            </a:r>
            <a:r>
              <a:rPr lang="en-US" sz="3600" u="sng" dirty="0">
                <a:solidFill>
                  <a:prstClr val="black"/>
                </a:solidFill>
                <a:latin typeface="Times New Roman" pitchFamily="18" charset="0"/>
                <a:cs typeface="Times New Roman" pitchFamily="18" charset="0"/>
              </a:rPr>
              <a:t>:</a:t>
            </a:r>
          </a:p>
        </p:txBody>
      </p:sp>
      <p:sp>
        <p:nvSpPr>
          <p:cNvPr id="3" name="TextBox 2"/>
          <p:cNvSpPr txBox="1">
            <a:spLocks noChangeArrowheads="1"/>
          </p:cNvSpPr>
          <p:nvPr/>
        </p:nvSpPr>
        <p:spPr bwMode="auto">
          <a:xfrm>
            <a:off x="3581411" y="706231"/>
            <a:ext cx="20697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3600" dirty="0" smtClean="0">
                <a:solidFill>
                  <a:srgbClr val="FF0000"/>
                </a:solidFill>
                <a:latin typeface="Times New Roman" pitchFamily="18" charset="0"/>
                <a:cs typeface="Times New Roman" pitchFamily="18" charset="0"/>
              </a:rPr>
              <a:t>CÁI CẦU</a:t>
            </a:r>
            <a:endParaRPr lang="en-US" sz="3600" dirty="0">
              <a:solidFill>
                <a:srgbClr val="FF0000"/>
              </a:solidFill>
              <a:latin typeface="Times New Roman" pitchFamily="18" charset="0"/>
              <a:cs typeface="Times New Roman" pitchFamily="18" charset="0"/>
            </a:endParaRPr>
          </a:p>
        </p:txBody>
      </p:sp>
      <p:sp>
        <p:nvSpPr>
          <p:cNvPr id="9" name="TextBox 8"/>
          <p:cNvSpPr txBox="1"/>
          <p:nvPr/>
        </p:nvSpPr>
        <p:spPr>
          <a:xfrm>
            <a:off x="142906" y="1270197"/>
            <a:ext cx="4429094" cy="5509200"/>
          </a:xfrm>
          <a:prstGeom prst="rect">
            <a:avLst/>
          </a:prstGeom>
          <a:noFill/>
        </p:spPr>
        <p:txBody>
          <a:bodyPr wrap="square" rtlCol="0">
            <a:spAutoFit/>
          </a:bodyPr>
          <a:lstStyle/>
          <a:p>
            <a:r>
              <a:rPr lang="en-US" sz="2200" dirty="0">
                <a:solidFill>
                  <a:prstClr val="black"/>
                </a:solidFill>
                <a:latin typeface="Times New Roman" pitchFamily="18" charset="0"/>
                <a:cs typeface="Times New Roman" pitchFamily="18" charset="0"/>
              </a:rPr>
              <a:t>Cha </a:t>
            </a:r>
            <a:r>
              <a:rPr lang="en-US" sz="2200" dirty="0" err="1">
                <a:solidFill>
                  <a:prstClr val="black"/>
                </a:solidFill>
                <a:latin typeface="Times New Roman" pitchFamily="18" charset="0"/>
                <a:cs typeface="Times New Roman" pitchFamily="18" charset="0"/>
              </a:rPr>
              <a:t>gửi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cho</a:t>
            </a:r>
            <a:r>
              <a:rPr lang="en-US" sz="2200" dirty="0">
                <a:solidFill>
                  <a:prstClr val="black"/>
                </a:solidFill>
                <a:latin typeface="Times New Roman" pitchFamily="18" charset="0"/>
                <a:cs typeface="Times New Roman" pitchFamily="18" charset="0"/>
              </a:rPr>
              <a:t> con </a:t>
            </a:r>
            <a:r>
              <a:rPr lang="en-US" sz="2200" dirty="0" err="1">
                <a:solidFill>
                  <a:prstClr val="black"/>
                </a:solidFill>
                <a:latin typeface="Times New Roman" pitchFamily="18" charset="0"/>
                <a:cs typeface="Times New Roman" pitchFamily="18" charset="0"/>
              </a:rPr>
              <a:t>chiếc</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ảnh</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cái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endParaRPr lang="en-US" sz="2200" dirty="0">
              <a:solidFill>
                <a:prstClr val="black"/>
              </a:solidFill>
              <a:latin typeface="Times New Roman" pitchFamily="18" charset="0"/>
              <a:cs typeface="Times New Roman" pitchFamily="18" charset="0"/>
            </a:endParaRPr>
          </a:p>
          <a:p>
            <a:r>
              <a:rPr lang="en-US" sz="2200" dirty="0">
                <a:solidFill>
                  <a:prstClr val="black"/>
                </a:solidFill>
                <a:latin typeface="Times New Roman" pitchFamily="18" charset="0"/>
                <a:cs typeface="Times New Roman" pitchFamily="18" charset="0"/>
              </a:rPr>
              <a:t>Cha </a:t>
            </a:r>
            <a:r>
              <a:rPr lang="en-US" sz="2200" dirty="0" err="1">
                <a:solidFill>
                  <a:prstClr val="black"/>
                </a:solidFill>
                <a:latin typeface="Times New Roman" pitchFamily="18" charset="0"/>
                <a:cs typeface="Times New Roman" pitchFamily="18" charset="0"/>
              </a:rPr>
              <a:t>vừa</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bắc</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xong</a:t>
            </a:r>
            <a:r>
              <a:rPr lang="en-US" sz="2200" dirty="0">
                <a:solidFill>
                  <a:prstClr val="black"/>
                </a:solidFill>
                <a:latin typeface="Times New Roman" pitchFamily="18" charset="0"/>
                <a:cs typeface="Times New Roman" pitchFamily="18" charset="0"/>
              </a:rPr>
              <a:t> qua </a:t>
            </a:r>
            <a:r>
              <a:rPr lang="en-US" sz="2200" dirty="0" err="1">
                <a:solidFill>
                  <a:prstClr val="black"/>
                </a:solidFill>
                <a:latin typeface="Times New Roman" pitchFamily="18" charset="0"/>
                <a:cs typeface="Times New Roman" pitchFamily="18" charset="0"/>
              </a:rPr>
              <a:t>dòng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sông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sâu</a:t>
            </a:r>
            <a:endParaRPr lang="en-US" sz="2200" dirty="0">
              <a:solidFill>
                <a:prstClr val="black"/>
              </a:solidFill>
              <a:latin typeface="Times New Roman" pitchFamily="18" charset="0"/>
              <a:cs typeface="Times New Roman" pitchFamily="18" charset="0"/>
            </a:endParaRPr>
          </a:p>
          <a:p>
            <a:r>
              <a:rPr lang="en-US" sz="2200" dirty="0" err="1">
                <a:solidFill>
                  <a:prstClr val="black"/>
                </a:solidFill>
                <a:latin typeface="Times New Roman" pitchFamily="18" charset="0"/>
                <a:cs typeface="Times New Roman" pitchFamily="18" charset="0"/>
              </a:rPr>
              <a:t>Xe</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lửa</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sắp</a:t>
            </a:r>
            <a:r>
              <a:rPr lang="en-US" sz="2200" dirty="0">
                <a:solidFill>
                  <a:prstClr val="black"/>
                </a:solidFill>
                <a:latin typeface="Times New Roman" pitchFamily="18" charset="0"/>
                <a:cs typeface="Times New Roman" pitchFamily="18" charset="0"/>
              </a:rPr>
              <a:t> qua, </a:t>
            </a:r>
            <a:r>
              <a:rPr lang="en-US" sz="2200" dirty="0" err="1">
                <a:solidFill>
                  <a:prstClr val="black"/>
                </a:solidFill>
                <a:latin typeface="Times New Roman" pitchFamily="18" charset="0"/>
                <a:cs typeface="Times New Roman" pitchFamily="18" charset="0"/>
              </a:rPr>
              <a:t>thư</a:t>
            </a:r>
            <a:r>
              <a:rPr lang="en-US" sz="2200" dirty="0">
                <a:solidFill>
                  <a:prstClr val="black"/>
                </a:solidFill>
                <a:latin typeface="Times New Roman" pitchFamily="18" charset="0"/>
                <a:cs typeface="Times New Roman" pitchFamily="18" charset="0"/>
              </a:rPr>
              <a:t> cha </a:t>
            </a:r>
            <a:r>
              <a:rPr lang="en-US" sz="2200" dirty="0" err="1">
                <a:solidFill>
                  <a:prstClr val="black"/>
                </a:solidFill>
                <a:latin typeface="Times New Roman" pitchFamily="18" charset="0"/>
                <a:cs typeface="Times New Roman" pitchFamily="18" charset="0"/>
              </a:rPr>
              <a:t>nói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thế</a:t>
            </a:r>
            <a:endParaRPr lang="en-US" sz="2200" dirty="0">
              <a:solidFill>
                <a:prstClr val="black"/>
              </a:solidFill>
              <a:latin typeface="Times New Roman" pitchFamily="18" charset="0"/>
              <a:cs typeface="Times New Roman" pitchFamily="18" charset="0"/>
            </a:endParaRPr>
          </a:p>
          <a:p>
            <a:r>
              <a:rPr lang="en-US" sz="2200" dirty="0">
                <a:solidFill>
                  <a:prstClr val="black"/>
                </a:solidFill>
                <a:latin typeface="Times New Roman" pitchFamily="18" charset="0"/>
                <a:cs typeface="Times New Roman" pitchFamily="18" charset="0"/>
              </a:rPr>
              <a:t>Con </a:t>
            </a:r>
            <a:r>
              <a:rPr lang="en-US" sz="2200" dirty="0" err="1">
                <a:solidFill>
                  <a:prstClr val="black"/>
                </a:solidFill>
                <a:latin typeface="Times New Roman" pitchFamily="18" charset="0"/>
                <a:cs typeface="Times New Roman" pitchFamily="18" charset="0"/>
              </a:rPr>
              <a:t>cho</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mẹ</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xem</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cho</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xem</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hơi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lâu</a:t>
            </a:r>
            <a:r>
              <a:rPr lang="en-US" sz="2200" dirty="0" smtClean="0">
                <a:solidFill>
                  <a:prstClr val="black"/>
                </a:solidFill>
                <a:latin typeface="Times New Roman" pitchFamily="18" charset="0"/>
                <a:cs typeface="Times New Roman" pitchFamily="18" charset="0"/>
              </a:rPr>
              <a:t>.</a:t>
            </a:r>
          </a:p>
          <a:p>
            <a:endParaRPr lang="en-US" sz="2200" dirty="0">
              <a:solidFill>
                <a:prstClr val="black"/>
              </a:solidFill>
              <a:latin typeface="Times New Roman" pitchFamily="18" charset="0"/>
              <a:cs typeface="Times New Roman" pitchFamily="18" charset="0"/>
            </a:endParaRPr>
          </a:p>
          <a:p>
            <a:r>
              <a:rPr lang="en-US" sz="2200" dirty="0" err="1">
                <a:solidFill>
                  <a:prstClr val="black"/>
                </a:solidFill>
                <a:latin typeface="Times New Roman" pitchFamily="18" charset="0"/>
                <a:cs typeface="Times New Roman" pitchFamily="18" charset="0"/>
              </a:rPr>
              <a:t>Những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cái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ơi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yêu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sao</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yêu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ghê</a:t>
            </a:r>
            <a:r>
              <a:rPr lang="en-US" sz="2200" dirty="0">
                <a:solidFill>
                  <a:prstClr val="black"/>
                </a:solidFill>
                <a:latin typeface="Times New Roman" pitchFamily="18" charset="0"/>
                <a:cs typeface="Times New Roman" pitchFamily="18" charset="0"/>
              </a:rPr>
              <a:t>!</a:t>
            </a:r>
          </a:p>
          <a:p>
            <a:r>
              <a:rPr lang="en-US" sz="2200" dirty="0" err="1">
                <a:solidFill>
                  <a:prstClr val="black"/>
                </a:solidFill>
                <a:latin typeface="Times New Roman" pitchFamily="18" charset="0"/>
                <a:cs typeface="Times New Roman" pitchFamily="18" charset="0"/>
              </a:rPr>
              <a:t>Nhện</a:t>
            </a:r>
            <a:r>
              <a:rPr lang="en-US" sz="2200" dirty="0">
                <a:solidFill>
                  <a:prstClr val="black"/>
                </a:solidFill>
                <a:latin typeface="Times New Roman" pitchFamily="18" charset="0"/>
                <a:cs typeface="Times New Roman" pitchFamily="18" charset="0"/>
              </a:rPr>
              <a:t> qua chum </a:t>
            </a:r>
            <a:r>
              <a:rPr lang="en-US" sz="2200" dirty="0" err="1">
                <a:solidFill>
                  <a:prstClr val="black"/>
                </a:solidFill>
                <a:latin typeface="Times New Roman" pitchFamily="18" charset="0"/>
                <a:cs typeface="Times New Roman" pitchFamily="18" charset="0"/>
              </a:rPr>
              <a:t>nước</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bắc</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tơ</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nhỏ</a:t>
            </a:r>
            <a:endParaRPr lang="en-US" sz="2200" dirty="0">
              <a:solidFill>
                <a:prstClr val="black"/>
              </a:solidFill>
              <a:latin typeface="Times New Roman" pitchFamily="18" charset="0"/>
              <a:cs typeface="Times New Roman" pitchFamily="18" charset="0"/>
            </a:endParaRPr>
          </a:p>
          <a:p>
            <a:r>
              <a:rPr lang="en-US" sz="2200" dirty="0">
                <a:solidFill>
                  <a:prstClr val="black"/>
                </a:solidFill>
                <a:latin typeface="Times New Roman" pitchFamily="18" charset="0"/>
                <a:cs typeface="Times New Roman" pitchFamily="18" charset="0"/>
              </a:rPr>
              <a:t>Con </a:t>
            </a:r>
            <a:r>
              <a:rPr lang="en-US" sz="2200" dirty="0" err="1">
                <a:solidFill>
                  <a:prstClr val="black"/>
                </a:solidFill>
                <a:latin typeface="Times New Roman" pitchFamily="18" charset="0"/>
                <a:cs typeface="Times New Roman" pitchFamily="18" charset="0"/>
              </a:rPr>
              <a:t>sáo</a:t>
            </a:r>
            <a:r>
              <a:rPr lang="en-US" sz="2200" dirty="0">
                <a:solidFill>
                  <a:prstClr val="black"/>
                </a:solidFill>
                <a:latin typeface="Times New Roman" pitchFamily="18" charset="0"/>
                <a:cs typeface="Times New Roman" pitchFamily="18" charset="0"/>
              </a:rPr>
              <a:t> sang </a:t>
            </a:r>
            <a:r>
              <a:rPr lang="en-US" sz="2200" dirty="0" err="1">
                <a:solidFill>
                  <a:prstClr val="black"/>
                </a:solidFill>
                <a:latin typeface="Times New Roman" pitchFamily="18" charset="0"/>
                <a:cs typeface="Times New Roman" pitchFamily="18" charset="0"/>
              </a:rPr>
              <a:t>sông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bắc</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ngọn</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gió</a:t>
            </a:r>
            <a:r>
              <a:rPr lang="en-US" sz="2200" dirty="0">
                <a:solidFill>
                  <a:prstClr val="black"/>
                </a:solidFill>
                <a:latin typeface="Times New Roman" pitchFamily="18" charset="0"/>
                <a:cs typeface="Times New Roman" pitchFamily="18" charset="0"/>
              </a:rPr>
              <a:t> </a:t>
            </a:r>
          </a:p>
          <a:p>
            <a:r>
              <a:rPr lang="en-US" sz="2200" dirty="0">
                <a:solidFill>
                  <a:prstClr val="black"/>
                </a:solidFill>
                <a:latin typeface="Times New Roman" pitchFamily="18" charset="0"/>
                <a:cs typeface="Times New Roman" pitchFamily="18" charset="0"/>
              </a:rPr>
              <a:t>Con </a:t>
            </a:r>
            <a:r>
              <a:rPr lang="en-US" sz="2200" dirty="0" err="1">
                <a:solidFill>
                  <a:prstClr val="black"/>
                </a:solidFill>
                <a:latin typeface="Times New Roman" pitchFamily="18" charset="0"/>
                <a:cs typeface="Times New Roman" pitchFamily="18" charset="0"/>
              </a:rPr>
              <a:t>kiến</a:t>
            </a:r>
            <a:r>
              <a:rPr lang="en-US" sz="2200" dirty="0">
                <a:solidFill>
                  <a:prstClr val="black"/>
                </a:solidFill>
                <a:latin typeface="Times New Roman" pitchFamily="18" charset="0"/>
                <a:cs typeface="Times New Roman" pitchFamily="18" charset="0"/>
              </a:rPr>
              <a:t> qua </a:t>
            </a:r>
            <a:r>
              <a:rPr lang="en-US" sz="2200" dirty="0" err="1">
                <a:solidFill>
                  <a:prstClr val="black"/>
                </a:solidFill>
                <a:latin typeface="Times New Roman" pitchFamily="18" charset="0"/>
                <a:cs typeface="Times New Roman" pitchFamily="18" charset="0"/>
              </a:rPr>
              <a:t>ngòi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bắc</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lá</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tre</a:t>
            </a:r>
            <a:r>
              <a:rPr lang="en-US" sz="2200" dirty="0">
                <a:solidFill>
                  <a:prstClr val="black"/>
                </a:solidFill>
                <a:latin typeface="Times New Roman" pitchFamily="18" charset="0"/>
                <a:cs typeface="Times New Roman" pitchFamily="18" charset="0"/>
              </a:rPr>
              <a:t>. </a:t>
            </a:r>
            <a:endParaRPr lang="en-US" sz="2200" dirty="0" smtClean="0">
              <a:solidFill>
                <a:prstClr val="black"/>
              </a:solidFill>
              <a:latin typeface="Times New Roman" pitchFamily="18" charset="0"/>
              <a:cs typeface="Times New Roman" pitchFamily="18" charset="0"/>
            </a:endParaRPr>
          </a:p>
          <a:p>
            <a:endParaRPr lang="en-US" sz="2200" dirty="0">
              <a:solidFill>
                <a:prstClr val="black"/>
              </a:solidFill>
              <a:latin typeface="Times New Roman" pitchFamily="18" charset="0"/>
              <a:cs typeface="Times New Roman" pitchFamily="18" charset="0"/>
            </a:endParaRPr>
          </a:p>
          <a:p>
            <a:r>
              <a:rPr lang="en-US" sz="2200" dirty="0" smtClean="0">
                <a:solidFill>
                  <a:prstClr val="black"/>
                </a:solidFill>
                <a:latin typeface="Times New Roman" pitchFamily="18" charset="0"/>
                <a:cs typeface="Times New Roman" pitchFamily="18" charset="0"/>
              </a:rPr>
              <a:t> </a:t>
            </a:r>
            <a:endParaRPr lang="en-US" sz="2200" dirty="0">
              <a:solidFill>
                <a:prstClr val="black"/>
              </a:solidFill>
              <a:latin typeface="Times New Roman" pitchFamily="18" charset="0"/>
              <a:cs typeface="Times New Roman" pitchFamily="18" charset="0"/>
            </a:endParaRPr>
          </a:p>
          <a:p>
            <a:endParaRPr lang="en-US" sz="2200" dirty="0" smtClean="0">
              <a:solidFill>
                <a:prstClr val="black"/>
              </a:solidFill>
              <a:latin typeface="Times New Roman" pitchFamily="18" charset="0"/>
              <a:cs typeface="Times New Roman" pitchFamily="18" charset="0"/>
            </a:endParaRPr>
          </a:p>
          <a:p>
            <a:r>
              <a:rPr lang="en-US" sz="2200" dirty="0" smtClean="0">
                <a:solidFill>
                  <a:prstClr val="black"/>
                </a:solidFill>
                <a:latin typeface="Times New Roman" pitchFamily="18" charset="0"/>
                <a:cs typeface="Times New Roman" pitchFamily="18" charset="0"/>
              </a:rPr>
              <a:t> </a:t>
            </a:r>
          </a:p>
          <a:p>
            <a:endParaRPr lang="en-US" sz="2200" dirty="0">
              <a:solidFill>
                <a:prstClr val="black"/>
              </a:solidFill>
              <a:latin typeface="Times New Roman" pitchFamily="18" charset="0"/>
              <a:cs typeface="Times New Roman" pitchFamily="18" charset="0"/>
            </a:endParaRPr>
          </a:p>
          <a:p>
            <a:endParaRPr lang="en-US" sz="2200" dirty="0">
              <a:solidFill>
                <a:prstClr val="black"/>
              </a:solidFill>
              <a:latin typeface="Times New Roman" pitchFamily="18" charset="0"/>
              <a:cs typeface="Times New Roman" pitchFamily="18" charset="0"/>
            </a:endParaRPr>
          </a:p>
          <a:p>
            <a:endParaRPr lang="en-US" sz="2200" dirty="0">
              <a:solidFill>
                <a:prstClr val="black"/>
              </a:solidFill>
            </a:endParaRPr>
          </a:p>
        </p:txBody>
      </p:sp>
      <p:sp>
        <p:nvSpPr>
          <p:cNvPr id="10" name="TextBox 9"/>
          <p:cNvSpPr txBox="1"/>
          <p:nvPr/>
        </p:nvSpPr>
        <p:spPr>
          <a:xfrm>
            <a:off x="4516179" y="1217039"/>
            <a:ext cx="4410108" cy="4154984"/>
          </a:xfrm>
          <a:prstGeom prst="rect">
            <a:avLst/>
          </a:prstGeom>
          <a:noFill/>
        </p:spPr>
        <p:txBody>
          <a:bodyPr wrap="square" rtlCol="0">
            <a:spAutoFit/>
          </a:bodyPr>
          <a:lstStyle/>
          <a:p>
            <a:r>
              <a:rPr lang="en-US" sz="2200" dirty="0" err="1">
                <a:solidFill>
                  <a:prstClr val="black"/>
                </a:solidFill>
                <a:latin typeface="Times New Roman" pitchFamily="18" charset="0"/>
                <a:cs typeface="Times New Roman" pitchFamily="18" charset="0"/>
              </a:rPr>
              <a:t>Yêu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cái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treo</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lối</a:t>
            </a:r>
            <a:r>
              <a:rPr lang="en-US" sz="2200" dirty="0">
                <a:solidFill>
                  <a:prstClr val="black"/>
                </a:solidFill>
                <a:latin typeface="Times New Roman" pitchFamily="18" charset="0"/>
                <a:cs typeface="Times New Roman" pitchFamily="18" charset="0"/>
              </a:rPr>
              <a:t> sang </a:t>
            </a:r>
            <a:r>
              <a:rPr lang="en-US" sz="2200" dirty="0" err="1">
                <a:solidFill>
                  <a:prstClr val="black"/>
                </a:solidFill>
                <a:latin typeface="Times New Roman" pitchFamily="18" charset="0"/>
                <a:cs typeface="Times New Roman" pitchFamily="18" charset="0"/>
              </a:rPr>
              <a:t>bà</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ngoại</a:t>
            </a:r>
            <a:endParaRPr lang="en-US" sz="2200" dirty="0">
              <a:solidFill>
                <a:prstClr val="black"/>
              </a:solidFill>
              <a:latin typeface="Times New Roman" pitchFamily="18" charset="0"/>
              <a:cs typeface="Times New Roman" pitchFamily="18" charset="0"/>
            </a:endParaRPr>
          </a:p>
          <a:p>
            <a:r>
              <a:rPr lang="en-US" sz="2200" dirty="0" err="1">
                <a:solidFill>
                  <a:prstClr val="black"/>
                </a:solidFill>
                <a:latin typeface="Times New Roman" pitchFamily="18" charset="0"/>
                <a:cs typeface="Times New Roman" pitchFamily="18" charset="0"/>
              </a:rPr>
              <a:t>Như</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võng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trên</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sông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ru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người</a:t>
            </a:r>
            <a:r>
              <a:rPr lang="en-US" sz="2200" dirty="0">
                <a:solidFill>
                  <a:prstClr val="black"/>
                </a:solidFill>
                <a:latin typeface="Times New Roman" pitchFamily="18" charset="0"/>
                <a:cs typeface="Times New Roman" pitchFamily="18" charset="0"/>
              </a:rPr>
              <a:t> qua </a:t>
            </a:r>
            <a:r>
              <a:rPr lang="en-US" sz="2200" dirty="0" err="1">
                <a:solidFill>
                  <a:prstClr val="black"/>
                </a:solidFill>
                <a:latin typeface="Times New Roman" pitchFamily="18" charset="0"/>
                <a:cs typeface="Times New Roman" pitchFamily="18" charset="0"/>
              </a:rPr>
              <a:t>lại</a:t>
            </a:r>
            <a:endParaRPr lang="en-US" sz="2200" dirty="0">
              <a:solidFill>
                <a:prstClr val="black"/>
              </a:solidFill>
              <a:latin typeface="Times New Roman" pitchFamily="18" charset="0"/>
              <a:cs typeface="Times New Roman" pitchFamily="18" charset="0"/>
            </a:endParaRPr>
          </a:p>
          <a:p>
            <a:r>
              <a:rPr lang="en-US" sz="2200" dirty="0" err="1">
                <a:solidFill>
                  <a:prstClr val="black"/>
                </a:solidFill>
                <a:latin typeface="Times New Roman" pitchFamily="18" charset="0"/>
                <a:cs typeface="Times New Roman" pitchFamily="18" charset="0"/>
              </a:rPr>
              <a:t>Dưới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thuyền</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chở</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đá</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chở</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vôi</a:t>
            </a:r>
            <a:endParaRPr lang="en-US" sz="2200" dirty="0">
              <a:solidFill>
                <a:prstClr val="black"/>
              </a:solidFill>
              <a:latin typeface="Times New Roman" pitchFamily="18" charset="0"/>
              <a:cs typeface="Times New Roman" pitchFamily="18" charset="0"/>
            </a:endParaRPr>
          </a:p>
          <a:p>
            <a:r>
              <a:rPr lang="en-US" sz="2200" dirty="0" err="1">
                <a:solidFill>
                  <a:prstClr val="black"/>
                </a:solidFill>
                <a:latin typeface="Times New Roman" pitchFamily="18" charset="0"/>
                <a:cs typeface="Times New Roman" pitchFamily="18" charset="0"/>
              </a:rPr>
              <a:t>Thuyền</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buồm</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đi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ngược</a:t>
            </a:r>
            <a:r>
              <a:rPr lang="en-US" sz="2200" dirty="0" smtClean="0">
                <a:solidFill>
                  <a:prstClr val="black"/>
                </a:solidFill>
                <a:latin typeface="Times New Roman" pitchFamily="18" charset="0"/>
                <a:cs typeface="Times New Roman" pitchFamily="18" charset="0"/>
              </a:rPr>
              <a:t>,</a:t>
            </a:r>
          </a:p>
          <a:p>
            <a:pPr algn="r"/>
            <a:r>
              <a:rPr lang="en-US" sz="2200" dirty="0" smtClean="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thuyền</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thoi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đi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xuôi</a:t>
            </a:r>
            <a:r>
              <a:rPr lang="en-US" sz="2200" dirty="0">
                <a:solidFill>
                  <a:prstClr val="black"/>
                </a:solidFill>
                <a:latin typeface="Times New Roman" pitchFamily="18" charset="0"/>
                <a:cs typeface="Times New Roman" pitchFamily="18" charset="0"/>
              </a:rPr>
              <a:t>.</a:t>
            </a:r>
          </a:p>
          <a:p>
            <a:endParaRPr lang="en-US" sz="2200" dirty="0">
              <a:solidFill>
                <a:prstClr val="black"/>
              </a:solidFill>
              <a:latin typeface="Times New Roman" pitchFamily="18" charset="0"/>
              <a:cs typeface="Times New Roman" pitchFamily="18" charset="0"/>
            </a:endParaRPr>
          </a:p>
          <a:p>
            <a:r>
              <a:rPr lang="en-US" sz="2200" dirty="0" err="1">
                <a:solidFill>
                  <a:prstClr val="black"/>
                </a:solidFill>
                <a:latin typeface="Times New Roman" pitchFamily="18" charset="0"/>
                <a:cs typeface="Times New Roman" pitchFamily="18" charset="0"/>
              </a:rPr>
              <a:t>Yêu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hơn</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cả</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ao</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mẹ</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thường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đãi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đỗ</a:t>
            </a:r>
            <a:endParaRPr lang="en-US" sz="2200" dirty="0">
              <a:solidFill>
                <a:prstClr val="black"/>
              </a:solidFill>
              <a:latin typeface="Times New Roman" pitchFamily="18" charset="0"/>
              <a:cs typeface="Times New Roman" pitchFamily="18" charset="0"/>
            </a:endParaRPr>
          </a:p>
          <a:p>
            <a:r>
              <a:rPr lang="en-US" sz="2200" dirty="0" err="1">
                <a:solidFill>
                  <a:prstClr val="black"/>
                </a:solidFill>
                <a:latin typeface="Times New Roman" pitchFamily="18" charset="0"/>
                <a:cs typeface="Times New Roman" pitchFamily="18" charset="0"/>
              </a:rPr>
              <a:t>Là</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cái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này</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ảnh</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chụp</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xa</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xa</a:t>
            </a:r>
            <a:endParaRPr lang="en-US" sz="2200" dirty="0">
              <a:solidFill>
                <a:prstClr val="black"/>
              </a:solidFill>
              <a:latin typeface="Times New Roman" pitchFamily="18" charset="0"/>
              <a:cs typeface="Times New Roman" pitchFamily="18" charset="0"/>
            </a:endParaRPr>
          </a:p>
          <a:p>
            <a:r>
              <a:rPr lang="en-US" sz="2200" dirty="0" err="1">
                <a:solidFill>
                  <a:prstClr val="black"/>
                </a:solidFill>
                <a:latin typeface="Times New Roman" pitchFamily="18" charset="0"/>
                <a:cs typeface="Times New Roman" pitchFamily="18" charset="0"/>
              </a:rPr>
              <a:t>Mẹ</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bảo</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Hàm</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Rồng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sông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Mã</a:t>
            </a:r>
            <a:endParaRPr lang="en-US" sz="2200" dirty="0">
              <a:solidFill>
                <a:prstClr val="black"/>
              </a:solidFill>
              <a:latin typeface="Times New Roman" pitchFamily="18" charset="0"/>
              <a:cs typeface="Times New Roman" pitchFamily="18" charset="0"/>
            </a:endParaRPr>
          </a:p>
          <a:p>
            <a:r>
              <a:rPr lang="en-US" sz="2200" dirty="0">
                <a:solidFill>
                  <a:prstClr val="black"/>
                </a:solidFill>
                <a:latin typeface="Times New Roman" pitchFamily="18" charset="0"/>
                <a:cs typeface="Times New Roman" pitchFamily="18" charset="0"/>
              </a:rPr>
              <a:t>Con </a:t>
            </a:r>
            <a:r>
              <a:rPr lang="en-US" sz="2200" dirty="0" err="1">
                <a:solidFill>
                  <a:prstClr val="black"/>
                </a:solidFill>
                <a:latin typeface="Times New Roman" pitchFamily="18" charset="0"/>
                <a:cs typeface="Times New Roman" pitchFamily="18" charset="0"/>
              </a:rPr>
              <a:t>cứ</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gọi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cái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của</a:t>
            </a:r>
            <a:r>
              <a:rPr lang="en-US" sz="2200" dirty="0">
                <a:solidFill>
                  <a:prstClr val="black"/>
                </a:solidFill>
                <a:latin typeface="Times New Roman" pitchFamily="18" charset="0"/>
                <a:cs typeface="Times New Roman" pitchFamily="18" charset="0"/>
              </a:rPr>
              <a:t> cha.</a:t>
            </a:r>
          </a:p>
          <a:p>
            <a:pPr algn="r"/>
            <a:r>
              <a:rPr lang="en-US" sz="2200" b="1" i="1" dirty="0" err="1">
                <a:solidFill>
                  <a:prstClr val="black"/>
                </a:solidFill>
                <a:latin typeface="Times New Roman" pitchFamily="18" charset="0"/>
                <a:cs typeface="Times New Roman" pitchFamily="18" charset="0"/>
              </a:rPr>
              <a:t>Phạm</a:t>
            </a:r>
            <a:r>
              <a:rPr lang="en-US" sz="2200" b="1" i="1" dirty="0">
                <a:solidFill>
                  <a:prstClr val="black"/>
                </a:solidFill>
                <a:latin typeface="Times New Roman" pitchFamily="18" charset="0"/>
                <a:cs typeface="Times New Roman" pitchFamily="18" charset="0"/>
              </a:rPr>
              <a:t> </a:t>
            </a:r>
            <a:r>
              <a:rPr lang="en-US" sz="2200" b="1" i="1" dirty="0" err="1">
                <a:solidFill>
                  <a:prstClr val="black"/>
                </a:solidFill>
                <a:latin typeface="Times New Roman" pitchFamily="18" charset="0"/>
                <a:cs typeface="Times New Roman" pitchFamily="18" charset="0"/>
              </a:rPr>
              <a:t>Tiến</a:t>
            </a:r>
            <a:r>
              <a:rPr lang="en-US" sz="2200" b="1" i="1" dirty="0">
                <a:solidFill>
                  <a:prstClr val="black"/>
                </a:solidFill>
                <a:latin typeface="Times New Roman" pitchFamily="18" charset="0"/>
                <a:cs typeface="Times New Roman" pitchFamily="18" charset="0"/>
              </a:rPr>
              <a:t> </a:t>
            </a:r>
            <a:r>
              <a:rPr lang="en-US" sz="2200" b="1" i="1" dirty="0" err="1">
                <a:solidFill>
                  <a:prstClr val="black"/>
                </a:solidFill>
                <a:latin typeface="Times New Roman" pitchFamily="18" charset="0"/>
                <a:cs typeface="Times New Roman" pitchFamily="18" charset="0"/>
              </a:rPr>
              <a:t>Duật</a:t>
            </a:r>
            <a:endParaRPr lang="en-US" sz="2200" b="1" i="1" dirty="0">
              <a:solidFill>
                <a:prstClr val="black"/>
              </a:solidFill>
              <a:latin typeface="Times New Roman" pitchFamily="18" charset="0"/>
              <a:cs typeface="Times New Roman" pitchFamily="18" charset="0"/>
            </a:endParaRPr>
          </a:p>
          <a:p>
            <a:endParaRPr lang="en-US" sz="2200" dirty="0">
              <a:solidFill>
                <a:prstClr val="black"/>
              </a:solidFill>
            </a:endParaRPr>
          </a:p>
        </p:txBody>
      </p:sp>
      <p:cxnSp>
        <p:nvCxnSpPr>
          <p:cNvPr id="5" name="Straight Connector 4"/>
          <p:cNvCxnSpPr/>
          <p:nvPr/>
        </p:nvCxnSpPr>
        <p:spPr>
          <a:xfrm>
            <a:off x="4419600" y="1415696"/>
            <a:ext cx="0" cy="3144883"/>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2559018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TextBox 6"/>
          <p:cNvSpPr txBox="1">
            <a:spLocks noChangeArrowheads="1"/>
          </p:cNvSpPr>
          <p:nvPr/>
        </p:nvSpPr>
        <p:spPr bwMode="auto">
          <a:xfrm>
            <a:off x="609600" y="4343400"/>
            <a:ext cx="4038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p>
        </p:txBody>
      </p:sp>
      <p:sp>
        <p:nvSpPr>
          <p:cNvPr id="18440" name="TextBox 8"/>
          <p:cNvSpPr txBox="1">
            <a:spLocks noChangeArrowheads="1"/>
          </p:cNvSpPr>
          <p:nvPr/>
        </p:nvSpPr>
        <p:spPr bwMode="auto">
          <a:xfrm>
            <a:off x="5336848" y="366358"/>
            <a:ext cx="35814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2400" b="1" dirty="0" err="1">
                <a:solidFill>
                  <a:srgbClr val="002060"/>
                </a:solidFill>
                <a:latin typeface="Times New Roman" pitchFamily="18" charset="0"/>
                <a:cs typeface="Times New Roman" pitchFamily="18" charset="0"/>
              </a:rPr>
              <a:t>Ông</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tốt</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nghiệp</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trường</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Đại</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học</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Sư</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Phạm</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Hà</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Nội</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năm</a:t>
            </a:r>
            <a:r>
              <a:rPr lang="en-US" sz="2400" b="1" dirty="0">
                <a:solidFill>
                  <a:srgbClr val="002060"/>
                </a:solidFill>
                <a:latin typeface="Times New Roman" pitchFamily="18" charset="0"/>
                <a:cs typeface="Times New Roman" pitchFamily="18" charset="0"/>
              </a:rPr>
              <a:t> 1964, </a:t>
            </a:r>
            <a:r>
              <a:rPr lang="en-US" sz="2400" b="1" dirty="0" err="1">
                <a:solidFill>
                  <a:srgbClr val="002060"/>
                </a:solidFill>
                <a:latin typeface="Times New Roman" pitchFamily="18" charset="0"/>
                <a:cs typeface="Times New Roman" pitchFamily="18" charset="0"/>
              </a:rPr>
              <a:t>nhưng</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sau</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đó</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không</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tiếp</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tục</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với</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nghề</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giáo</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mà</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quyết</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định</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lên</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đường</a:t>
            </a:r>
            <a:r>
              <a:rPr lang="en-US" sz="2400" b="1" dirty="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nhập</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ngũ</a:t>
            </a:r>
            <a:r>
              <a:rPr lang="en-US" sz="2400" b="1" dirty="0" smtClean="0">
                <a:solidFill>
                  <a:srgbClr val="002060"/>
                </a:solidFill>
                <a:latin typeface="Times New Roman" pitchFamily="18" charset="0"/>
                <a:cs typeface="Times New Roman" pitchFamily="18" charset="0"/>
              </a:rPr>
              <a:t> </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Ông</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sáng</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tác</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rất</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nhiều</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tác</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phẩm</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thơ</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nổi</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tiếng</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Tác</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phẩm</a:t>
            </a:r>
            <a:r>
              <a:rPr lang="en-US" sz="2400" b="1" dirty="0">
                <a:solidFill>
                  <a:srgbClr val="002060"/>
                </a:solidFill>
                <a:latin typeface="Times New Roman" pitchFamily="18" charset="0"/>
                <a:cs typeface="Times New Roman" pitchFamily="18" charset="0"/>
              </a:rPr>
              <a:t> </a:t>
            </a:r>
            <a:r>
              <a:rPr lang="en-US" sz="2400" b="1" i="1" dirty="0" err="1">
                <a:solidFill>
                  <a:srgbClr val="002060"/>
                </a:solidFill>
                <a:latin typeface="Times New Roman" pitchFamily="18" charset="0"/>
                <a:cs typeface="Times New Roman" pitchFamily="18" charset="0"/>
              </a:rPr>
              <a:t>Cái</a:t>
            </a:r>
            <a:r>
              <a:rPr lang="en-US" sz="2400" b="1" i="1" dirty="0">
                <a:solidFill>
                  <a:srgbClr val="002060"/>
                </a:solidFill>
                <a:latin typeface="Times New Roman" pitchFamily="18" charset="0"/>
                <a:cs typeface="Times New Roman" pitchFamily="18" charset="0"/>
              </a:rPr>
              <a:t> </a:t>
            </a:r>
            <a:r>
              <a:rPr lang="en-US" sz="2400" b="1" i="1" dirty="0" err="1">
                <a:solidFill>
                  <a:srgbClr val="002060"/>
                </a:solidFill>
                <a:latin typeface="Times New Roman" pitchFamily="18" charset="0"/>
                <a:cs typeface="Times New Roman" pitchFamily="18" charset="0"/>
              </a:rPr>
              <a:t>cầu</a:t>
            </a:r>
            <a:r>
              <a:rPr lang="en-US" sz="2400" b="1" i="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được</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ông</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sáng</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tác</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năm</a:t>
            </a:r>
            <a:r>
              <a:rPr lang="en-US" sz="2400" b="1" dirty="0">
                <a:solidFill>
                  <a:srgbClr val="002060"/>
                </a:solidFill>
                <a:latin typeface="Times New Roman" pitchFamily="18" charset="0"/>
                <a:cs typeface="Times New Roman" pitchFamily="18" charset="0"/>
              </a:rPr>
              <a:t> 1969.</a:t>
            </a:r>
            <a:r>
              <a:rPr lang="en-US" sz="2400" b="1" dirty="0">
                <a:solidFill>
                  <a:srgbClr val="002060"/>
                </a:solidFill>
              </a:rPr>
              <a:t> </a:t>
            </a:r>
          </a:p>
        </p:txBody>
      </p:sp>
      <p:pic>
        <p:nvPicPr>
          <p:cNvPr id="1844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8759" y="93878"/>
            <a:ext cx="3879850" cy="369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996854" y="3973963"/>
            <a:ext cx="4184763" cy="1169551"/>
          </a:xfrm>
          <a:prstGeom prst="rect">
            <a:avLst/>
          </a:prstGeom>
          <a:noFill/>
        </p:spPr>
        <p:txBody>
          <a:bodyPr wrap="square" rtlCol="0">
            <a:spAutoFit/>
          </a:bodyPr>
          <a:lstStyle/>
          <a:p>
            <a:pPr lvl="0" algn="ctr" eaLnBrk="1" hangingPunct="1">
              <a:lnSpc>
                <a:spcPts val="1350"/>
              </a:lnSpc>
            </a:pPr>
            <a:r>
              <a:rPr kumimoji="0" lang="en-US" sz="2400" b="1" i="0" u="none" strike="noStrike" cap="none" normalizeH="0" baseline="0" dirty="0" err="1" smtClean="0">
                <a:ln>
                  <a:noFill/>
                </a:ln>
                <a:solidFill>
                  <a:srgbClr val="333333"/>
                </a:solidFill>
                <a:effectLst/>
                <a:latin typeface="Times New Roman" pitchFamily="18" charset="0"/>
                <a:cs typeface="Times New Roman" pitchFamily="18" charset="0"/>
              </a:rPr>
              <a:t>Phạm</a:t>
            </a:r>
            <a:r>
              <a:rPr kumimoji="0" lang="en-US" sz="2400" b="1" i="0" u="none" strike="noStrike" cap="none" normalizeH="0" dirty="0" smtClean="0">
                <a:ln>
                  <a:noFill/>
                </a:ln>
                <a:solidFill>
                  <a:srgbClr val="333333"/>
                </a:solidFill>
                <a:effectLst/>
                <a:latin typeface="Times New Roman" pitchFamily="18" charset="0"/>
                <a:cs typeface="Times New Roman" pitchFamily="18" charset="0"/>
              </a:rPr>
              <a:t> </a:t>
            </a:r>
            <a:r>
              <a:rPr kumimoji="0" lang="en-US" sz="2400" b="1" i="0" u="none" strike="noStrike" cap="none" normalizeH="0" dirty="0" err="1" smtClean="0">
                <a:ln>
                  <a:noFill/>
                </a:ln>
                <a:solidFill>
                  <a:srgbClr val="333333"/>
                </a:solidFill>
                <a:effectLst/>
                <a:latin typeface="Times New Roman" pitchFamily="18" charset="0"/>
                <a:cs typeface="Times New Roman" pitchFamily="18" charset="0"/>
              </a:rPr>
              <a:t>Tiến</a:t>
            </a:r>
            <a:r>
              <a:rPr kumimoji="0" lang="en-US" sz="2400" b="1" i="0" u="none" strike="noStrike" cap="none" normalizeH="0" dirty="0" smtClean="0">
                <a:ln>
                  <a:noFill/>
                </a:ln>
                <a:solidFill>
                  <a:srgbClr val="333333"/>
                </a:solidFill>
                <a:effectLst/>
                <a:latin typeface="Times New Roman" pitchFamily="18" charset="0"/>
                <a:cs typeface="Times New Roman" pitchFamily="18" charset="0"/>
              </a:rPr>
              <a:t> </a:t>
            </a:r>
            <a:r>
              <a:rPr kumimoji="0" lang="en-US" sz="2400" b="1" i="0" u="none" strike="noStrike" cap="none" normalizeH="0" dirty="0" err="1" smtClean="0">
                <a:ln>
                  <a:noFill/>
                </a:ln>
                <a:solidFill>
                  <a:srgbClr val="333333"/>
                </a:solidFill>
                <a:effectLst/>
                <a:latin typeface="Times New Roman" pitchFamily="18" charset="0"/>
                <a:cs typeface="Times New Roman" pitchFamily="18" charset="0"/>
              </a:rPr>
              <a:t>Duật</a:t>
            </a:r>
            <a:endParaRPr kumimoji="0" lang="en-US" sz="2400" b="1" i="0" u="none" strike="noStrike" cap="none" normalizeH="0" baseline="0" dirty="0" smtClean="0">
              <a:ln>
                <a:noFill/>
              </a:ln>
              <a:solidFill>
                <a:srgbClr val="333333"/>
              </a:solidFill>
              <a:effectLst/>
              <a:latin typeface="Times New Roman" pitchFamily="18" charset="0"/>
              <a:cs typeface="Times New Roman" pitchFamily="18" charset="0"/>
            </a:endParaRPr>
          </a:p>
          <a:p>
            <a:pPr lvl="0" eaLnBrk="1" hangingPunct="1">
              <a:lnSpc>
                <a:spcPts val="1350"/>
              </a:lnSpc>
            </a:pPr>
            <a:endParaRPr kumimoji="0" lang="en-US" sz="2400" b="0" i="0" u="none" strike="noStrike" cap="none" normalizeH="0" baseline="0" dirty="0" smtClean="0">
              <a:ln>
                <a:noFill/>
              </a:ln>
              <a:solidFill>
                <a:srgbClr val="333333"/>
              </a:solidFill>
              <a:effectLst/>
              <a:latin typeface="Times New Roman" pitchFamily="18" charset="0"/>
              <a:cs typeface="Times New Roman" pitchFamily="18" charset="0"/>
            </a:endParaRPr>
          </a:p>
          <a:p>
            <a:pPr lvl="0" eaLnBrk="1" hangingPunct="1">
              <a:lnSpc>
                <a:spcPts val="1350"/>
              </a:lnSpc>
            </a:pPr>
            <a:r>
              <a:rPr kumimoji="0" lang="en-US" sz="2400" b="0" i="0" u="none" strike="noStrike" cap="none" normalizeH="0" baseline="0" dirty="0" err="1" smtClean="0">
                <a:ln>
                  <a:noFill/>
                </a:ln>
                <a:solidFill>
                  <a:srgbClr val="333333"/>
                </a:solidFill>
                <a:effectLst/>
                <a:latin typeface="Times New Roman" pitchFamily="18" charset="0"/>
                <a:cs typeface="Times New Roman" pitchFamily="18" charset="0"/>
              </a:rPr>
              <a:t>Sinh</a:t>
            </a:r>
            <a:r>
              <a:rPr kumimoji="0" lang="en-US" sz="2400" b="0" i="0" u="none" strike="noStrike" cap="none" normalizeH="0" baseline="0" dirty="0" smtClean="0">
                <a:ln>
                  <a:noFill/>
                </a:ln>
                <a:solidFill>
                  <a:srgbClr val="333333"/>
                </a:solidFill>
                <a:effectLst/>
                <a:latin typeface="Times New Roman" pitchFamily="18" charset="0"/>
                <a:cs typeface="Times New Roman" pitchFamily="18" charset="0"/>
              </a:rPr>
              <a:t> :  14 /1 /1941</a:t>
            </a:r>
          </a:p>
          <a:p>
            <a:pPr lvl="0" eaLnBrk="1" hangingPunct="1">
              <a:lnSpc>
                <a:spcPts val="1350"/>
              </a:lnSpc>
            </a:pPr>
            <a:endParaRPr kumimoji="0" lang="en-US" sz="2400" b="0" i="0" u="none" strike="noStrike" cap="none" normalizeH="0" baseline="0" dirty="0" smtClean="0">
              <a:ln>
                <a:noFill/>
              </a:ln>
              <a:solidFill>
                <a:srgbClr val="333333"/>
              </a:solidFill>
              <a:effectLst/>
              <a:latin typeface="Times New Roman" pitchFamily="18" charset="0"/>
              <a:cs typeface="Times New Roman" pitchFamily="18" charset="0"/>
            </a:endParaRPr>
          </a:p>
          <a:p>
            <a:pPr lvl="0" eaLnBrk="1" hangingPunct="1">
              <a:lnSpc>
                <a:spcPts val="1350"/>
              </a:lnSpc>
            </a:pPr>
            <a:r>
              <a:rPr kumimoji="0" lang="en-US" sz="2400" b="0" i="0" u="none" strike="noStrike" cap="none" normalizeH="0" baseline="0" dirty="0" err="1" smtClean="0">
                <a:ln>
                  <a:noFill/>
                </a:ln>
                <a:solidFill>
                  <a:srgbClr val="333333"/>
                </a:solidFill>
                <a:effectLst/>
                <a:latin typeface="Times New Roman" pitchFamily="18" charset="0"/>
                <a:cs typeface="Times New Roman" pitchFamily="18" charset="0"/>
              </a:rPr>
              <a:t>Mất</a:t>
            </a:r>
            <a:r>
              <a:rPr kumimoji="0" lang="en-US" sz="2400" b="0" i="0" u="none" strike="noStrike" cap="none" normalizeH="0" baseline="0" dirty="0" smtClean="0">
                <a:ln>
                  <a:noFill/>
                </a:ln>
                <a:solidFill>
                  <a:srgbClr val="333333"/>
                </a:solidFill>
                <a:effectLst/>
                <a:latin typeface="Times New Roman" pitchFamily="18" charset="0"/>
                <a:cs typeface="Times New Roman" pitchFamily="18" charset="0"/>
              </a:rPr>
              <a:t>   :   4 </a:t>
            </a:r>
            <a:r>
              <a:rPr lang="en-US" sz="2400" dirty="0">
                <a:solidFill>
                  <a:srgbClr val="333333"/>
                </a:solidFill>
                <a:latin typeface="Times New Roman" pitchFamily="18" charset="0"/>
                <a:cs typeface="Times New Roman" pitchFamily="18" charset="0"/>
              </a:rPr>
              <a:t>/</a:t>
            </a:r>
            <a:r>
              <a:rPr kumimoji="0" lang="en-US" sz="2400" b="0" i="0" u="none" strike="noStrike" cap="none" normalizeH="0" baseline="0" dirty="0" smtClean="0">
                <a:ln>
                  <a:noFill/>
                </a:ln>
                <a:solidFill>
                  <a:srgbClr val="333333"/>
                </a:solidFill>
                <a:effectLst/>
                <a:latin typeface="Times New Roman" pitchFamily="18" charset="0"/>
                <a:cs typeface="Times New Roman" pitchFamily="18" charset="0"/>
              </a:rPr>
              <a:t> 12</a:t>
            </a:r>
            <a:r>
              <a:rPr kumimoji="0" lang="en-US" sz="2400" b="0" i="0" u="none" strike="noStrike" cap="none" normalizeH="0" dirty="0" smtClean="0">
                <a:ln>
                  <a:noFill/>
                </a:ln>
                <a:solidFill>
                  <a:srgbClr val="333333"/>
                </a:solidFill>
                <a:effectLst/>
                <a:latin typeface="Times New Roman" pitchFamily="18" charset="0"/>
                <a:cs typeface="Times New Roman" pitchFamily="18" charset="0"/>
              </a:rPr>
              <a:t> / </a:t>
            </a:r>
            <a:r>
              <a:rPr kumimoji="0" lang="en-US" sz="2400" b="0" i="0" u="none" strike="noStrike" cap="none" normalizeH="0" baseline="0" dirty="0" smtClean="0">
                <a:ln>
                  <a:noFill/>
                </a:ln>
                <a:solidFill>
                  <a:srgbClr val="333333"/>
                </a:solidFill>
                <a:effectLst/>
                <a:latin typeface="Times New Roman" pitchFamily="18" charset="0"/>
                <a:cs typeface="Times New Roman" pitchFamily="18" charset="0"/>
              </a:rPr>
              <a:t>2007 </a:t>
            </a:r>
          </a:p>
          <a:p>
            <a:pPr lvl="0" eaLnBrk="1" hangingPunct="1">
              <a:lnSpc>
                <a:spcPts val="1350"/>
              </a:lnSpc>
            </a:pPr>
            <a:endPar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7"/>
          <p:cNvSpPr txBox="1">
            <a:spLocks noChangeArrowheads="1"/>
          </p:cNvSpPr>
          <p:nvPr/>
        </p:nvSpPr>
        <p:spPr bwMode="auto">
          <a:xfrm>
            <a:off x="3232182" y="171454"/>
            <a:ext cx="249299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2800" u="sng" dirty="0" smtClean="0">
                <a:latin typeface="Times New Roman" pitchFamily="18" charset="0"/>
                <a:cs typeface="Times New Roman" pitchFamily="18" charset="0"/>
              </a:rPr>
              <a:t> </a:t>
            </a:r>
            <a:r>
              <a:rPr lang="en-US" sz="2800" u="sng" dirty="0" err="1" smtClean="0">
                <a:latin typeface="Times New Roman" pitchFamily="18" charset="0"/>
                <a:cs typeface="Times New Roman" pitchFamily="18" charset="0"/>
              </a:rPr>
              <a:t>Tập</a:t>
            </a:r>
            <a:r>
              <a:rPr lang="en-US" sz="2800" u="sng" dirty="0" smtClean="0">
                <a:latin typeface="Times New Roman" pitchFamily="18" charset="0"/>
                <a:cs typeface="Times New Roman" pitchFamily="18" charset="0"/>
              </a:rPr>
              <a:t> </a:t>
            </a:r>
            <a:r>
              <a:rPr lang="en-US" sz="2800" u="sng" dirty="0" err="1" smtClean="0">
                <a:latin typeface="Times New Roman" pitchFamily="18" charset="0"/>
                <a:cs typeface="Times New Roman" pitchFamily="18" charset="0"/>
              </a:rPr>
              <a:t>đọc</a:t>
            </a:r>
            <a:endParaRPr lang="en-US" sz="2800" u="sng" dirty="0" smtClean="0">
              <a:latin typeface="Times New Roman" pitchFamily="18" charset="0"/>
              <a:cs typeface="Times New Roman" pitchFamily="18" charset="0"/>
            </a:endParaRPr>
          </a:p>
          <a:p>
            <a:r>
              <a:rPr lang="en-US" sz="3600" b="1" dirty="0" err="1" smtClean="0">
                <a:solidFill>
                  <a:srgbClr val="FF0000"/>
                </a:solidFill>
                <a:latin typeface="Times New Roman" pitchFamily="18" charset="0"/>
                <a:cs typeface="Times New Roman" pitchFamily="18" charset="0"/>
              </a:rPr>
              <a:t>Cái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cầu</a:t>
            </a:r>
            <a:endParaRPr lang="en-US" sz="3600" b="1" dirty="0" smtClean="0">
              <a:solidFill>
                <a:srgbClr val="FF0000"/>
              </a:solidFill>
              <a:latin typeface="Times New Roman" pitchFamily="18" charset="0"/>
              <a:cs typeface="Times New Roman" pitchFamily="18" charset="0"/>
            </a:endParaRPr>
          </a:p>
          <a:p>
            <a:r>
              <a:rPr lang="en-US" sz="3600" dirty="0" smtClean="0">
                <a:solidFill>
                  <a:srgbClr val="FF0000"/>
                </a:solidFill>
                <a:latin typeface="Times New Roman" pitchFamily="18" charset="0"/>
                <a:cs typeface="Times New Roman" pitchFamily="18" charset="0"/>
              </a:rPr>
              <a:t>                    </a:t>
            </a:r>
            <a:endParaRPr lang="en-US" sz="3200" b="1" i="1" dirty="0">
              <a:latin typeface="Times New Roman" pitchFamily="18" charset="0"/>
              <a:cs typeface="Times New Roman" pitchFamily="18" charset="0"/>
            </a:endParaRPr>
          </a:p>
        </p:txBody>
      </p:sp>
      <p:sp>
        <p:nvSpPr>
          <p:cNvPr id="5" name="TextBox 4"/>
          <p:cNvSpPr txBox="1"/>
          <p:nvPr/>
        </p:nvSpPr>
        <p:spPr>
          <a:xfrm>
            <a:off x="762000" y="1408610"/>
            <a:ext cx="7315200" cy="1200329"/>
          </a:xfrm>
          <a:prstGeom prst="rect">
            <a:avLst/>
          </a:prstGeom>
          <a:noFill/>
        </p:spPr>
        <p:txBody>
          <a:bodyPr wrap="square" rtlCol="0">
            <a:spAutoFit/>
          </a:bodyPr>
          <a:lstStyle/>
          <a:p>
            <a:r>
              <a:rPr lang="en-US" sz="3600" dirty="0" err="1" smtClean="0">
                <a:latin typeface="Times New Roman" pitchFamily="18" charset="0"/>
                <a:cs typeface="Times New Roman" pitchFamily="18" charset="0"/>
              </a:rPr>
              <a:t>Luyện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đọc</a:t>
            </a:r>
            <a:r>
              <a:rPr lang="en-US" sz="3600" dirty="0" smtClean="0">
                <a:latin typeface="Times New Roman" pitchFamily="18" charset="0"/>
                <a:cs typeface="Times New Roman" pitchFamily="18" charset="0"/>
              </a:rPr>
              <a:t>:</a:t>
            </a:r>
          </a:p>
          <a:p>
            <a:endParaRPr lang="en-US" sz="3600" dirty="0">
              <a:latin typeface="Times New Roman" pitchFamily="18" charset="0"/>
              <a:cs typeface="Times New Roman" pitchFamily="18" charset="0"/>
            </a:endParaRPr>
          </a:p>
        </p:txBody>
      </p:sp>
      <p:sp>
        <p:nvSpPr>
          <p:cNvPr id="6" name="TextBox 5"/>
          <p:cNvSpPr txBox="1"/>
          <p:nvPr/>
        </p:nvSpPr>
        <p:spPr>
          <a:xfrm>
            <a:off x="3356982" y="4024701"/>
            <a:ext cx="2971800" cy="707886"/>
          </a:xfrm>
          <a:prstGeom prst="rect">
            <a:avLst/>
          </a:prstGeom>
          <a:noFill/>
        </p:spPr>
        <p:txBody>
          <a:bodyPr wrap="square" rtlCol="0">
            <a:spAutoFit/>
          </a:bodyPr>
          <a:lstStyle/>
          <a:p>
            <a:r>
              <a:rPr lang="en-US" sz="4000" dirty="0">
                <a:solidFill>
                  <a:srgbClr val="FF0000"/>
                </a:solidFill>
                <a:latin typeface="Times New Roman" pitchFamily="18" charset="0"/>
                <a:cs typeface="Times New Roman" pitchFamily="18" charset="0"/>
              </a:rPr>
              <a:t>c</a:t>
            </a:r>
            <a:r>
              <a:rPr lang="en-US" sz="4000" dirty="0" smtClean="0">
                <a:solidFill>
                  <a:srgbClr val="FF0000"/>
                </a:solidFill>
                <a:latin typeface="Times New Roman" pitchFamily="18" charset="0"/>
                <a:cs typeface="Times New Roman" pitchFamily="18" charset="0"/>
              </a:rPr>
              <a:t>h</a:t>
            </a:r>
            <a:r>
              <a:rPr lang="en-US" sz="4000" dirty="0" smtClean="0">
                <a:latin typeface="Times New Roman" pitchFamily="18" charset="0"/>
                <a:cs typeface="Times New Roman" pitchFamily="18" charset="0"/>
              </a:rPr>
              <a:t>um </a:t>
            </a:r>
            <a:r>
              <a:rPr lang="en-US" sz="4000" dirty="0" err="1" smtClean="0">
                <a:latin typeface="Times New Roman" pitchFamily="18" charset="0"/>
                <a:cs typeface="Times New Roman" pitchFamily="18" charset="0"/>
              </a:rPr>
              <a:t>nước</a:t>
            </a:r>
            <a:endParaRPr lang="en-US" sz="4000" dirty="0">
              <a:latin typeface="Times New Roman" pitchFamily="18" charset="0"/>
              <a:cs typeface="Times New Roman" pitchFamily="18" charset="0"/>
            </a:endParaRPr>
          </a:p>
        </p:txBody>
      </p:sp>
      <p:sp>
        <p:nvSpPr>
          <p:cNvPr id="7" name="TextBox 6"/>
          <p:cNvSpPr txBox="1"/>
          <p:nvPr/>
        </p:nvSpPr>
        <p:spPr>
          <a:xfrm>
            <a:off x="3232180" y="2608929"/>
            <a:ext cx="2971800" cy="707886"/>
          </a:xfrm>
          <a:prstGeom prst="rect">
            <a:avLst/>
          </a:prstGeom>
          <a:noFill/>
        </p:spPr>
        <p:txBody>
          <a:bodyPr wrap="square" rtlCol="0">
            <a:spAutoFit/>
          </a:bodyPr>
          <a:lstStyle/>
          <a:p>
            <a:r>
              <a:rPr lang="en-US" sz="4000" dirty="0" err="1" smtClean="0">
                <a:solidFill>
                  <a:srgbClr val="FF0000"/>
                </a:solidFill>
                <a:latin typeface="Times New Roman" pitchFamily="18" charset="0"/>
                <a:cs typeface="Times New Roman" pitchFamily="18" charset="0"/>
              </a:rPr>
              <a:t>đãi</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đỗ</a:t>
            </a:r>
            <a:endParaRPr lang="en-US" sz="4000" dirty="0">
              <a:solidFill>
                <a:srgbClr val="FF0000"/>
              </a:solidFill>
              <a:latin typeface="Times New Roman" pitchFamily="18" charset="0"/>
              <a:cs typeface="Times New Roman" pitchFamily="18" charset="0"/>
            </a:endParaRPr>
          </a:p>
        </p:txBody>
      </p:sp>
      <p:sp>
        <p:nvSpPr>
          <p:cNvPr id="8" name="TextBox 7"/>
          <p:cNvSpPr txBox="1"/>
          <p:nvPr/>
        </p:nvSpPr>
        <p:spPr>
          <a:xfrm>
            <a:off x="3255626" y="3316815"/>
            <a:ext cx="2971800" cy="707886"/>
          </a:xfrm>
          <a:prstGeom prst="rect">
            <a:avLst/>
          </a:prstGeom>
          <a:noFill/>
        </p:spPr>
        <p:txBody>
          <a:bodyPr wrap="square" rtlCol="0">
            <a:spAutoFit/>
          </a:bodyPr>
          <a:lstStyle/>
          <a:p>
            <a:r>
              <a:rPr lang="en-US" sz="4000" dirty="0" err="1" smtClean="0">
                <a:latin typeface="Times New Roman" pitchFamily="18" charset="0"/>
                <a:cs typeface="Times New Roman" pitchFamily="18" charset="0"/>
              </a:rPr>
              <a:t>Hàm</a:t>
            </a:r>
            <a:r>
              <a:rPr lang="en-US" sz="4000" dirty="0" smtClean="0">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R</a:t>
            </a:r>
            <a:r>
              <a:rPr lang="en-US" sz="4000" dirty="0" err="1" smtClean="0">
                <a:latin typeface="Times New Roman" pitchFamily="18" charset="0"/>
                <a:cs typeface="Times New Roman" pitchFamily="18" charset="0"/>
              </a:rPr>
              <a:t>ồng</a:t>
            </a:r>
            <a:endParaRPr lang="en-US" sz="4000" dirty="0">
              <a:latin typeface="Times New Roman" pitchFamily="18" charset="0"/>
              <a:cs typeface="Times New Roman" pitchFamily="18" charset="0"/>
            </a:endParaRPr>
          </a:p>
        </p:txBody>
      </p:sp>
      <p:sp>
        <p:nvSpPr>
          <p:cNvPr id="9" name="TextBox 8"/>
          <p:cNvSpPr txBox="1"/>
          <p:nvPr/>
        </p:nvSpPr>
        <p:spPr>
          <a:xfrm>
            <a:off x="3243902" y="1888072"/>
            <a:ext cx="2971800" cy="707886"/>
          </a:xfrm>
          <a:prstGeom prst="rect">
            <a:avLst/>
          </a:prstGeom>
          <a:noFill/>
        </p:spPr>
        <p:txBody>
          <a:bodyPr wrap="square" rtlCol="0">
            <a:spAutoFit/>
          </a:bodyPr>
          <a:lstStyle/>
          <a:p>
            <a:r>
              <a:rPr lang="en-US" sz="4000" dirty="0" err="1">
                <a:latin typeface="Times New Roman" pitchFamily="18" charset="0"/>
                <a:cs typeface="Times New Roman" pitchFamily="18" charset="0"/>
              </a:rPr>
              <a:t>t</a:t>
            </a:r>
            <a:r>
              <a:rPr lang="en-US" sz="4000" dirty="0" err="1" smtClean="0">
                <a:latin typeface="Times New Roman" pitchFamily="18" charset="0"/>
                <a:cs typeface="Times New Roman" pitchFamily="18" charset="0"/>
              </a:rPr>
              <a:t>huyền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b</a:t>
            </a:r>
            <a:r>
              <a:rPr lang="en-US" sz="4000" dirty="0" err="1" smtClean="0">
                <a:solidFill>
                  <a:srgbClr val="FF0000"/>
                </a:solidFill>
                <a:latin typeface="Times New Roman" pitchFamily="18" charset="0"/>
                <a:cs typeface="Times New Roman" pitchFamily="18" charset="0"/>
              </a:rPr>
              <a:t>uồm</a:t>
            </a:r>
            <a:endParaRPr lang="en-US" sz="40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263940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heel(1)">
                                      <p:cBhvr>
                                        <p:cTn id="2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6"/>
          <p:cNvSpPr txBox="1">
            <a:spLocks noChangeArrowheads="1"/>
          </p:cNvSpPr>
          <p:nvPr/>
        </p:nvSpPr>
        <p:spPr bwMode="auto">
          <a:xfrm>
            <a:off x="3588430" y="-538611"/>
            <a:ext cx="163217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a:endParaRPr lang="en-US" sz="3200" u="sng" dirty="0">
              <a:latin typeface="Times New Roman" pitchFamily="18" charset="0"/>
              <a:cs typeface="Times New Roman" pitchFamily="18" charset="0"/>
            </a:endParaRPr>
          </a:p>
          <a:p>
            <a:pPr algn="ctr"/>
            <a:r>
              <a:rPr lang="en-US" sz="3200" u="sng" dirty="0" err="1">
                <a:latin typeface="Times New Roman" pitchFamily="18" charset="0"/>
                <a:cs typeface="Times New Roman" pitchFamily="18" charset="0"/>
              </a:rPr>
              <a:t>Tập</a:t>
            </a:r>
            <a:r>
              <a:rPr lang="en-US" sz="3200" u="sng" dirty="0">
                <a:latin typeface="Times New Roman" pitchFamily="18" charset="0"/>
                <a:cs typeface="Times New Roman" pitchFamily="18" charset="0"/>
              </a:rPr>
              <a:t> </a:t>
            </a:r>
            <a:r>
              <a:rPr lang="en-US" sz="3200" u="sng" dirty="0" err="1">
                <a:latin typeface="Times New Roman" pitchFamily="18" charset="0"/>
                <a:cs typeface="Times New Roman" pitchFamily="18" charset="0"/>
              </a:rPr>
              <a:t>đọc</a:t>
            </a:r>
            <a:r>
              <a:rPr lang="en-US" sz="3200" u="sng" dirty="0">
                <a:latin typeface="Times New Roman" pitchFamily="18" charset="0"/>
                <a:cs typeface="Times New Roman" pitchFamily="18" charset="0"/>
              </a:rPr>
              <a:t>:</a:t>
            </a:r>
          </a:p>
        </p:txBody>
      </p:sp>
      <p:sp>
        <p:nvSpPr>
          <p:cNvPr id="10" name="TextBox 9"/>
          <p:cNvSpPr txBox="1"/>
          <p:nvPr/>
        </p:nvSpPr>
        <p:spPr>
          <a:xfrm>
            <a:off x="223907" y="698203"/>
            <a:ext cx="8458200" cy="707886"/>
          </a:xfrm>
          <a:prstGeom prst="rect">
            <a:avLst/>
          </a:prstGeom>
          <a:noFill/>
        </p:spPr>
        <p:txBody>
          <a:bodyPr wrap="square" rtlCol="0">
            <a:spAutoFit/>
          </a:bodyPr>
          <a:lstStyle/>
          <a:p>
            <a:r>
              <a:rPr lang="en-US" sz="2000" dirty="0" err="1" smtClean="0">
                <a:latin typeface="Times New Roman" pitchFamily="18" charset="0"/>
                <a:cs typeface="Times New Roman" pitchFamily="18" charset="0"/>
              </a:rPr>
              <a:t>Hướng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dẫn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đọc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đọc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ngắt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nhịp</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và</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nhấn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giọng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tình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cảm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của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bạn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nhỏ</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với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chiếc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cầu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của</a:t>
            </a:r>
            <a:r>
              <a:rPr lang="en-US" sz="2000" dirty="0" smtClean="0">
                <a:latin typeface="Times New Roman" pitchFamily="18" charset="0"/>
                <a:cs typeface="Times New Roman" pitchFamily="18" charset="0"/>
              </a:rPr>
              <a:t> cha </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vừa</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bắc</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xong</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yêu</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hơn</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cả</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cái</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cầu</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của</a:t>
            </a:r>
            <a:r>
              <a:rPr lang="en-US" sz="2000" b="1" dirty="0" smtClean="0">
                <a:solidFill>
                  <a:srgbClr val="FF0000"/>
                </a:solidFill>
                <a:latin typeface="Times New Roman" pitchFamily="18" charset="0"/>
                <a:cs typeface="Times New Roman" pitchFamily="18" charset="0"/>
              </a:rPr>
              <a:t> cha)</a:t>
            </a:r>
            <a:endParaRPr lang="en-US" sz="2000" b="1" dirty="0">
              <a:solidFill>
                <a:srgbClr val="FF0000"/>
              </a:solidFill>
              <a:latin typeface="Times New Roman" pitchFamily="18" charset="0"/>
              <a:cs typeface="Times New Roman" pitchFamily="18" charset="0"/>
            </a:endParaRPr>
          </a:p>
        </p:txBody>
      </p:sp>
      <p:sp>
        <p:nvSpPr>
          <p:cNvPr id="11" name="TextBox 10"/>
          <p:cNvSpPr txBox="1"/>
          <p:nvPr/>
        </p:nvSpPr>
        <p:spPr>
          <a:xfrm>
            <a:off x="2383182" y="1433578"/>
            <a:ext cx="6760818" cy="461665"/>
          </a:xfrm>
          <a:prstGeom prst="rect">
            <a:avLst/>
          </a:prstGeom>
          <a:noFill/>
        </p:spPr>
        <p:txBody>
          <a:bodyPr wrap="square" rtlCol="0">
            <a:spAutoFit/>
          </a:bodyPr>
          <a:lstStyle/>
          <a:p>
            <a:r>
              <a:rPr lang="en-US" sz="2400" i="1" dirty="0" smtClean="0">
                <a:latin typeface="Times New Roman" pitchFamily="18" charset="0"/>
                <a:cs typeface="Times New Roman" pitchFamily="18" charset="0"/>
              </a:rPr>
              <a:t> Cha </a:t>
            </a:r>
            <a:r>
              <a:rPr lang="en-US" sz="2400" i="1" dirty="0" err="1" smtClean="0">
                <a:latin typeface="Times New Roman" pitchFamily="18" charset="0"/>
                <a:cs typeface="Times New Roman" pitchFamily="18" charset="0"/>
              </a:rPr>
              <a:t>gửi</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cho</a:t>
            </a:r>
            <a:r>
              <a:rPr lang="en-US" sz="2400" i="1" dirty="0" smtClean="0">
                <a:latin typeface="Times New Roman" pitchFamily="18" charset="0"/>
                <a:cs typeface="Times New Roman" pitchFamily="18" charset="0"/>
              </a:rPr>
              <a:t> con</a:t>
            </a:r>
            <a:r>
              <a:rPr lang="en-US" sz="2400" b="1" i="1" dirty="0" smtClean="0">
                <a:solidFill>
                  <a:schemeClr val="accent6">
                    <a:lumMod val="50000"/>
                  </a:schemeClr>
                </a:solidFill>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chiếc</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ảnh</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cái</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cầu</a:t>
            </a:r>
            <a:r>
              <a:rPr lang="en-US" sz="2400" b="1" i="1" dirty="0" smtClean="0">
                <a:solidFill>
                  <a:schemeClr val="accent6">
                    <a:lumMod val="50000"/>
                  </a:schemeClr>
                </a:solidFill>
                <a:latin typeface="Times New Roman" pitchFamily="18" charset="0"/>
                <a:cs typeface="Times New Roman" pitchFamily="18" charset="0"/>
              </a:rPr>
              <a:t>//</a:t>
            </a:r>
          </a:p>
        </p:txBody>
      </p:sp>
      <p:sp>
        <p:nvSpPr>
          <p:cNvPr id="5" name="Rectangle 4"/>
          <p:cNvSpPr/>
          <p:nvPr/>
        </p:nvSpPr>
        <p:spPr>
          <a:xfrm>
            <a:off x="2385558" y="1809759"/>
            <a:ext cx="5790337" cy="461665"/>
          </a:xfrm>
          <a:prstGeom prst="rect">
            <a:avLst/>
          </a:prstGeom>
        </p:spPr>
        <p:txBody>
          <a:bodyPr wrap="square">
            <a:spAutoFit/>
          </a:bodyPr>
          <a:lstStyle/>
          <a:p>
            <a:r>
              <a:rPr lang="en-US" sz="2400" i="1" dirty="0" smtClean="0">
                <a:latin typeface="Times New Roman" pitchFamily="18" charset="0"/>
                <a:cs typeface="Times New Roman" pitchFamily="18" charset="0"/>
              </a:rPr>
              <a:t> Cha </a:t>
            </a:r>
            <a:r>
              <a:rPr lang="en-US" sz="2400" i="1" dirty="0" err="1">
                <a:solidFill>
                  <a:srgbClr val="FF0000"/>
                </a:solidFill>
                <a:latin typeface="Times New Roman" pitchFamily="18" charset="0"/>
                <a:cs typeface="Times New Roman" pitchFamily="18" charset="0"/>
              </a:rPr>
              <a:t>vừa</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bắc</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xong</a:t>
            </a:r>
            <a:r>
              <a:rPr lang="en-US" sz="2400" b="1" i="1" dirty="0">
                <a:solidFill>
                  <a:schemeClr val="accent6">
                    <a:lumMod val="50000"/>
                  </a:schemeClr>
                </a:solidFill>
                <a:latin typeface="Times New Roman" pitchFamily="18" charset="0"/>
                <a:cs typeface="Times New Roman" pitchFamily="18" charset="0"/>
              </a:rPr>
              <a:t>/</a:t>
            </a:r>
            <a:r>
              <a:rPr lang="en-US" sz="2400" i="1" dirty="0">
                <a:latin typeface="Times New Roman" pitchFamily="18" charset="0"/>
                <a:cs typeface="Times New Roman" pitchFamily="18" charset="0"/>
              </a:rPr>
              <a:t> qua </a:t>
            </a:r>
            <a:r>
              <a:rPr lang="en-US" sz="2400" i="1" dirty="0" err="1">
                <a:latin typeface="Times New Roman" pitchFamily="18" charset="0"/>
                <a:cs typeface="Times New Roman" pitchFamily="18" charset="0"/>
              </a:rPr>
              <a:t>dòng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sông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sâu</a:t>
            </a:r>
            <a:r>
              <a:rPr lang="en-US" sz="2400" b="1" i="1" dirty="0" smtClean="0">
                <a:solidFill>
                  <a:schemeClr val="accent6">
                    <a:lumMod val="50000"/>
                  </a:schemeClr>
                </a:solidFill>
                <a:latin typeface="Times New Roman" pitchFamily="18" charset="0"/>
                <a:cs typeface="Times New Roman" pitchFamily="18" charset="0"/>
              </a:rPr>
              <a:t>//</a:t>
            </a:r>
            <a:endParaRPr lang="en-US" sz="2400" b="1" i="1" dirty="0">
              <a:solidFill>
                <a:schemeClr val="accent6">
                  <a:lumMod val="50000"/>
                </a:schemeClr>
              </a:solidFill>
              <a:latin typeface="Times New Roman" pitchFamily="18" charset="0"/>
              <a:cs typeface="Times New Roman" pitchFamily="18" charset="0"/>
            </a:endParaRPr>
          </a:p>
        </p:txBody>
      </p:sp>
      <p:sp>
        <p:nvSpPr>
          <p:cNvPr id="6" name="Rectangle 5"/>
          <p:cNvSpPr/>
          <p:nvPr/>
        </p:nvSpPr>
        <p:spPr>
          <a:xfrm>
            <a:off x="2458376" y="2190759"/>
            <a:ext cx="5709138" cy="461665"/>
          </a:xfrm>
          <a:prstGeom prst="rect">
            <a:avLst/>
          </a:prstGeom>
        </p:spPr>
        <p:txBody>
          <a:bodyPr wrap="square">
            <a:spAutoFit/>
          </a:bodyPr>
          <a:lstStyle/>
          <a:p>
            <a:r>
              <a:rPr lang="en-US" sz="2400" i="1" dirty="0" err="1">
                <a:latin typeface="Times New Roman" pitchFamily="18" charset="0"/>
                <a:cs typeface="Times New Roman" pitchFamily="18" charset="0"/>
              </a:rPr>
              <a:t>Xe</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lửa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sắp</a:t>
            </a:r>
            <a:r>
              <a:rPr lang="en-US" sz="2400" i="1" dirty="0">
                <a:latin typeface="Times New Roman" pitchFamily="18" charset="0"/>
                <a:cs typeface="Times New Roman" pitchFamily="18" charset="0"/>
              </a:rPr>
              <a:t> qua,</a:t>
            </a:r>
            <a:r>
              <a:rPr lang="en-US" sz="2400" b="1" i="1" dirty="0">
                <a:solidFill>
                  <a:schemeClr val="accent6">
                    <a:lumMod val="50000"/>
                  </a:schemeClr>
                </a:solidFill>
                <a:latin typeface="Times New Roman" pitchFamily="18" charset="0"/>
                <a:cs typeface="Times New Roman" pitchFamily="18" charset="0"/>
              </a:rPr>
              <a:t>/</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thư</a:t>
            </a:r>
            <a:r>
              <a:rPr lang="en-US" sz="2400" i="1" dirty="0">
                <a:latin typeface="Times New Roman" pitchFamily="18" charset="0"/>
                <a:cs typeface="Times New Roman" pitchFamily="18" charset="0"/>
              </a:rPr>
              <a:t> cha </a:t>
            </a:r>
            <a:r>
              <a:rPr lang="en-US" sz="2400" i="1" dirty="0" err="1">
                <a:latin typeface="Times New Roman" pitchFamily="18" charset="0"/>
                <a:cs typeface="Times New Roman" pitchFamily="18" charset="0"/>
              </a:rPr>
              <a:t>nói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thế</a:t>
            </a:r>
            <a:r>
              <a:rPr lang="en-US" sz="2400" b="1" i="1" dirty="0" smtClean="0">
                <a:solidFill>
                  <a:schemeClr val="accent6">
                    <a:lumMod val="50000"/>
                  </a:schemeClr>
                </a:solidFill>
                <a:latin typeface="Times New Roman" pitchFamily="18" charset="0"/>
                <a:cs typeface="Times New Roman" pitchFamily="18" charset="0"/>
              </a:rPr>
              <a:t>//</a:t>
            </a:r>
            <a:endParaRPr lang="en-US" sz="2400" b="1" i="1" dirty="0">
              <a:solidFill>
                <a:schemeClr val="accent6">
                  <a:lumMod val="50000"/>
                </a:schemeClr>
              </a:solidFill>
              <a:latin typeface="Times New Roman" pitchFamily="18" charset="0"/>
              <a:cs typeface="Times New Roman" pitchFamily="18" charset="0"/>
            </a:endParaRPr>
          </a:p>
        </p:txBody>
      </p:sp>
      <p:sp>
        <p:nvSpPr>
          <p:cNvPr id="7" name="Rectangle 6"/>
          <p:cNvSpPr/>
          <p:nvPr/>
        </p:nvSpPr>
        <p:spPr>
          <a:xfrm>
            <a:off x="2493545" y="2571759"/>
            <a:ext cx="6172200" cy="461665"/>
          </a:xfrm>
          <a:prstGeom prst="rect">
            <a:avLst/>
          </a:prstGeom>
        </p:spPr>
        <p:txBody>
          <a:bodyPr wrap="square">
            <a:spAutoFit/>
          </a:bodyPr>
          <a:lstStyle/>
          <a:p>
            <a:r>
              <a:rPr lang="en-US" sz="2400" i="1" dirty="0">
                <a:latin typeface="Times New Roman" pitchFamily="18" charset="0"/>
                <a:cs typeface="Times New Roman" pitchFamily="18" charset="0"/>
              </a:rPr>
              <a:t>Con </a:t>
            </a:r>
            <a:r>
              <a:rPr lang="en-US" sz="2400" i="1" dirty="0" err="1">
                <a:latin typeface="Times New Roman" pitchFamily="18" charset="0"/>
                <a:cs typeface="Times New Roman" pitchFamily="18" charset="0"/>
              </a:rPr>
              <a:t>cho</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mẹ</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xem</a:t>
            </a:r>
            <a:r>
              <a:rPr lang="en-US" sz="2400" i="1" dirty="0">
                <a:latin typeface="Times New Roman" pitchFamily="18" charset="0"/>
                <a:cs typeface="Times New Roman" pitchFamily="18" charset="0"/>
              </a:rPr>
              <a:t>,</a:t>
            </a:r>
            <a:r>
              <a:rPr lang="en-US" sz="2400" b="1" i="1" dirty="0">
                <a:solidFill>
                  <a:schemeClr val="accent6">
                    <a:lumMod val="50000"/>
                  </a:schemeClr>
                </a:solidFill>
                <a:latin typeface="Times New Roman" pitchFamily="18" charset="0"/>
                <a:cs typeface="Times New Roman" pitchFamily="18" charset="0"/>
              </a:rPr>
              <a:t>/ </a:t>
            </a:r>
            <a:r>
              <a:rPr lang="en-US" sz="2400" i="1" dirty="0" err="1">
                <a:latin typeface="Times New Roman" pitchFamily="18" charset="0"/>
                <a:cs typeface="Times New Roman" pitchFamily="18" charset="0"/>
              </a:rPr>
              <a:t>cho</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xem</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hơi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lâu</a:t>
            </a:r>
            <a:r>
              <a:rPr lang="en-US" sz="2400" b="1" i="1" dirty="0">
                <a:solidFill>
                  <a:schemeClr val="accent6">
                    <a:lumMod val="50000"/>
                  </a:schemeClr>
                </a:solidFill>
                <a:latin typeface="Times New Roman" pitchFamily="18" charset="0"/>
                <a:cs typeface="Times New Roman" pitchFamily="18" charset="0"/>
              </a:rPr>
              <a:t>.// </a:t>
            </a:r>
          </a:p>
        </p:txBody>
      </p:sp>
      <p:sp>
        <p:nvSpPr>
          <p:cNvPr id="4" name="Rectangle 3"/>
          <p:cNvSpPr/>
          <p:nvPr/>
        </p:nvSpPr>
        <p:spPr>
          <a:xfrm>
            <a:off x="2493545" y="3181350"/>
            <a:ext cx="5214378" cy="1569660"/>
          </a:xfrm>
          <a:prstGeom prst="rect">
            <a:avLst/>
          </a:prstGeom>
        </p:spPr>
        <p:txBody>
          <a:bodyPr wrap="square">
            <a:spAutoFit/>
          </a:bodyPr>
          <a:lstStyle/>
          <a:p>
            <a:pPr lvl="0"/>
            <a:r>
              <a:rPr lang="en-US" sz="2400" i="1" dirty="0" err="1">
                <a:solidFill>
                  <a:srgbClr val="FF0000"/>
                </a:solidFill>
                <a:latin typeface="Times New Roman" pitchFamily="18" charset="0"/>
                <a:cs typeface="Times New Roman" pitchFamily="18" charset="0"/>
              </a:rPr>
              <a:t>Yêu</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hơn</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cả</a:t>
            </a:r>
            <a:r>
              <a:rPr lang="en-US" sz="2400" i="1" dirty="0">
                <a:solidFill>
                  <a:srgbClr val="FF0000"/>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cầu</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ao</a:t>
            </a:r>
            <a:r>
              <a:rPr lang="en-US" sz="2400" b="1" i="1" dirty="0">
                <a:solidFill>
                  <a:srgbClr val="F79646">
                    <a:lumMod val="50000"/>
                  </a:srgbClr>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mẹ</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thường</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đãi</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đỗ</a:t>
            </a:r>
            <a:r>
              <a:rPr lang="en-US" sz="2400" b="1" i="1" dirty="0">
                <a:solidFill>
                  <a:srgbClr val="F79646">
                    <a:lumMod val="50000"/>
                  </a:srgbClr>
                </a:solidFill>
                <a:latin typeface="Times New Roman" pitchFamily="18" charset="0"/>
                <a:cs typeface="Times New Roman" pitchFamily="18" charset="0"/>
              </a:rPr>
              <a:t>//</a:t>
            </a:r>
          </a:p>
          <a:p>
            <a:pPr lvl="0"/>
            <a:r>
              <a:rPr lang="en-US" sz="2400" i="1" dirty="0" err="1">
                <a:solidFill>
                  <a:prstClr val="black"/>
                </a:solidFill>
                <a:latin typeface="Times New Roman" pitchFamily="18" charset="0"/>
                <a:cs typeface="Times New Roman" pitchFamily="18" charset="0"/>
              </a:rPr>
              <a:t>Là</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cái</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cầu</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này</a:t>
            </a:r>
            <a:r>
              <a:rPr lang="en-US" sz="2400" b="1" i="1" dirty="0">
                <a:solidFill>
                  <a:srgbClr val="F79646">
                    <a:lumMod val="50000"/>
                  </a:srgbClr>
                </a:solidFill>
                <a:latin typeface="Times New Roman" pitchFamily="18" charset="0"/>
                <a:cs typeface="Times New Roman" pitchFamily="18" charset="0"/>
              </a:rPr>
              <a:t>/</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ảnh</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chụp</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xa</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xa</a:t>
            </a:r>
            <a:r>
              <a:rPr lang="en-US" sz="2400" b="1" i="1" dirty="0">
                <a:solidFill>
                  <a:srgbClr val="F79646">
                    <a:lumMod val="50000"/>
                  </a:srgbClr>
                </a:solidFill>
                <a:latin typeface="Times New Roman" pitchFamily="18" charset="0"/>
                <a:cs typeface="Times New Roman" pitchFamily="18" charset="0"/>
              </a:rPr>
              <a:t>//</a:t>
            </a:r>
          </a:p>
          <a:p>
            <a:pPr lvl="0"/>
            <a:r>
              <a:rPr lang="en-US" sz="2400" i="1" dirty="0" err="1">
                <a:solidFill>
                  <a:prstClr val="black"/>
                </a:solidFill>
                <a:latin typeface="Times New Roman" pitchFamily="18" charset="0"/>
                <a:cs typeface="Times New Roman" pitchFamily="18" charset="0"/>
              </a:rPr>
              <a:t>Mẹ</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bảo</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cầu</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Hàm</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Rồng</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sông</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Mã</a:t>
            </a:r>
            <a:r>
              <a:rPr lang="en-US" sz="2400" b="1" i="1" dirty="0">
                <a:solidFill>
                  <a:srgbClr val="F79646">
                    <a:lumMod val="50000"/>
                  </a:srgbClr>
                </a:solidFill>
                <a:latin typeface="Times New Roman" pitchFamily="18" charset="0"/>
                <a:cs typeface="Times New Roman" pitchFamily="18" charset="0"/>
              </a:rPr>
              <a:t>//</a:t>
            </a:r>
          </a:p>
          <a:p>
            <a:pPr lvl="0"/>
            <a:r>
              <a:rPr lang="en-US" sz="2400" i="1" dirty="0">
                <a:solidFill>
                  <a:prstClr val="black"/>
                </a:solidFill>
                <a:latin typeface="Times New Roman" pitchFamily="18" charset="0"/>
                <a:cs typeface="Times New Roman" pitchFamily="18" charset="0"/>
              </a:rPr>
              <a:t>Con </a:t>
            </a:r>
            <a:r>
              <a:rPr lang="en-US" sz="2400" i="1" dirty="0" err="1">
                <a:solidFill>
                  <a:prstClr val="black"/>
                </a:solidFill>
                <a:latin typeface="Times New Roman" pitchFamily="18" charset="0"/>
                <a:cs typeface="Times New Roman" pitchFamily="18" charset="0"/>
              </a:rPr>
              <a:t>cứ</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gọi</a:t>
            </a:r>
            <a:r>
              <a:rPr lang="en-US" sz="2400" i="1" dirty="0">
                <a:solidFill>
                  <a:prstClr val="black"/>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cái</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cầu</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của</a:t>
            </a:r>
            <a:r>
              <a:rPr lang="en-US" sz="2400" i="1" dirty="0">
                <a:solidFill>
                  <a:srgbClr val="FF0000"/>
                </a:solidFill>
                <a:latin typeface="Times New Roman" pitchFamily="18" charset="0"/>
                <a:cs typeface="Times New Roman" pitchFamily="18" charset="0"/>
              </a:rPr>
              <a:t> cha</a:t>
            </a:r>
            <a:r>
              <a:rPr lang="en-US" sz="2400" b="1" i="1" dirty="0">
                <a:solidFill>
                  <a:srgbClr val="F79646">
                    <a:lumMod val="50000"/>
                  </a:srgbClr>
                </a:solidFill>
                <a:latin typeface="Times New Roman" pitchFamily="18" charset="0"/>
                <a:cs typeface="Times New Roman" pitchFamily="18" charset="0"/>
              </a:rPr>
              <a:t>.//</a:t>
            </a:r>
          </a:p>
        </p:txBody>
      </p:sp>
    </p:spTree>
    <p:extLst>
      <p:ext uri="{BB962C8B-B14F-4D97-AF65-F5344CB8AC3E}">
        <p14:creationId xmlns:p14="http://schemas.microsoft.com/office/powerpoint/2010/main" val="2598817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heel(1)">
                                      <p:cBhvr>
                                        <p:cTn id="14" dur="2000"/>
                                        <p:tgtEl>
                                          <p:spTgt spid="6"/>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P spid="6" grpId="0"/>
      <p:bldP spid="7"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7"/>
          <p:cNvSpPr txBox="1">
            <a:spLocks noChangeArrowheads="1"/>
          </p:cNvSpPr>
          <p:nvPr/>
        </p:nvSpPr>
        <p:spPr bwMode="auto">
          <a:xfrm>
            <a:off x="3564990" y="714700"/>
            <a:ext cx="249299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3600" dirty="0" err="1" smtClean="0">
                <a:solidFill>
                  <a:srgbClr val="FF0000"/>
                </a:solidFill>
                <a:latin typeface="Times New Roman" pitchFamily="18" charset="0"/>
                <a:cs typeface="Times New Roman" pitchFamily="18" charset="0"/>
              </a:rPr>
              <a:t>Cái</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cầu</a:t>
            </a:r>
            <a:endParaRPr lang="en-US" sz="3600" dirty="0" smtClean="0">
              <a:solidFill>
                <a:srgbClr val="FF0000"/>
              </a:solidFill>
              <a:latin typeface="Times New Roman" pitchFamily="18" charset="0"/>
              <a:cs typeface="Times New Roman" pitchFamily="18" charset="0"/>
            </a:endParaRPr>
          </a:p>
          <a:p>
            <a:r>
              <a:rPr lang="en-US" sz="3600" dirty="0" smtClean="0">
                <a:solidFill>
                  <a:srgbClr val="FF0000"/>
                </a:solidFill>
                <a:latin typeface="Times New Roman" pitchFamily="18" charset="0"/>
                <a:cs typeface="Times New Roman" pitchFamily="18" charset="0"/>
              </a:rPr>
              <a:t>                    </a:t>
            </a:r>
            <a:endParaRPr lang="en-US" sz="3200" b="1" i="1" dirty="0">
              <a:latin typeface="Times New Roman" pitchFamily="18" charset="0"/>
              <a:cs typeface="Times New Roman" pitchFamily="18" charset="0"/>
            </a:endParaRPr>
          </a:p>
        </p:txBody>
      </p:sp>
      <p:sp>
        <p:nvSpPr>
          <p:cNvPr id="3" name="TextBox 36"/>
          <p:cNvSpPr txBox="1">
            <a:spLocks noChangeArrowheads="1"/>
          </p:cNvSpPr>
          <p:nvPr/>
        </p:nvSpPr>
        <p:spPr bwMode="auto">
          <a:xfrm>
            <a:off x="3588430" y="-279999"/>
            <a:ext cx="163217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a:endParaRPr lang="en-US" sz="3200" u="sng" dirty="0">
              <a:latin typeface="Times New Roman" pitchFamily="18" charset="0"/>
              <a:cs typeface="Times New Roman" pitchFamily="18" charset="0"/>
            </a:endParaRPr>
          </a:p>
          <a:p>
            <a:pPr algn="ctr"/>
            <a:r>
              <a:rPr lang="en-US" sz="3200" u="sng" dirty="0" err="1">
                <a:latin typeface="Times New Roman" pitchFamily="18" charset="0"/>
                <a:cs typeface="Times New Roman" pitchFamily="18" charset="0"/>
              </a:rPr>
              <a:t>Tập</a:t>
            </a:r>
            <a:r>
              <a:rPr lang="en-US" sz="3200" u="sng" dirty="0">
                <a:latin typeface="Times New Roman" pitchFamily="18" charset="0"/>
                <a:cs typeface="Times New Roman" pitchFamily="18" charset="0"/>
              </a:rPr>
              <a:t> </a:t>
            </a:r>
            <a:r>
              <a:rPr lang="en-US" sz="3200" u="sng" dirty="0" err="1">
                <a:latin typeface="Times New Roman" pitchFamily="18" charset="0"/>
                <a:cs typeface="Times New Roman" pitchFamily="18" charset="0"/>
              </a:rPr>
              <a:t>đọc</a:t>
            </a:r>
            <a:r>
              <a:rPr lang="en-US" sz="3200" u="sng" dirty="0">
                <a:latin typeface="Times New Roman" pitchFamily="18" charset="0"/>
                <a:cs typeface="Times New Roman" pitchFamily="18" charset="0"/>
              </a:rPr>
              <a:t>:</a:t>
            </a:r>
          </a:p>
        </p:txBody>
      </p:sp>
      <p:sp>
        <p:nvSpPr>
          <p:cNvPr id="5" name="TextBox 4"/>
          <p:cNvSpPr txBox="1"/>
          <p:nvPr/>
        </p:nvSpPr>
        <p:spPr>
          <a:xfrm>
            <a:off x="932769" y="1769806"/>
            <a:ext cx="3471750" cy="646331"/>
          </a:xfrm>
          <a:prstGeom prst="rect">
            <a:avLst/>
          </a:prstGeom>
          <a:noFill/>
        </p:spPr>
        <p:txBody>
          <a:bodyPr wrap="square" rtlCol="0">
            <a:spAutoFit/>
          </a:bodyPr>
          <a:lstStyle/>
          <a:p>
            <a:r>
              <a:rPr lang="en-US" sz="3600" dirty="0" err="1" smtClean="0">
                <a:latin typeface="Times New Roman" pitchFamily="18" charset="0"/>
                <a:cs typeface="Times New Roman" pitchFamily="18" charset="0"/>
              </a:rPr>
              <a:t>Giải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nghĩa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từ</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
        <p:nvSpPr>
          <p:cNvPr id="8" name="TextBox 7"/>
          <p:cNvSpPr txBox="1"/>
          <p:nvPr/>
        </p:nvSpPr>
        <p:spPr>
          <a:xfrm>
            <a:off x="1752600" y="2948558"/>
            <a:ext cx="2133600" cy="646331"/>
          </a:xfrm>
          <a:prstGeom prst="rect">
            <a:avLst/>
          </a:prstGeom>
          <a:noFill/>
        </p:spPr>
        <p:txBody>
          <a:bodyPr wrap="square" rtlCol="0">
            <a:spAutoFit/>
          </a:bodyPr>
          <a:lstStyle/>
          <a:p>
            <a:r>
              <a:rPr lang="en-US" sz="3600" dirty="0" smtClean="0">
                <a:latin typeface="Times New Roman" pitchFamily="18" charset="0"/>
                <a:cs typeface="Times New Roman" pitchFamily="18" charset="0"/>
              </a:rPr>
              <a:t>Chum</a:t>
            </a:r>
            <a:endParaRPr lang="en-US" sz="3600" dirty="0">
              <a:latin typeface="Times New Roman" pitchFamily="18" charset="0"/>
              <a:cs typeface="Times New Roman" pitchFamily="18"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4828" y="2351504"/>
            <a:ext cx="3963774" cy="2550131"/>
          </a:xfrm>
          <a:prstGeom prst="rect">
            <a:avLst/>
          </a:prstGeom>
        </p:spPr>
      </p:pic>
    </p:spTree>
    <p:extLst>
      <p:ext uri="{BB962C8B-B14F-4D97-AF65-F5344CB8AC3E}">
        <p14:creationId xmlns:p14="http://schemas.microsoft.com/office/powerpoint/2010/main" val="1509638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7"/>
          <p:cNvSpPr txBox="1">
            <a:spLocks noChangeArrowheads="1"/>
          </p:cNvSpPr>
          <p:nvPr/>
        </p:nvSpPr>
        <p:spPr bwMode="auto">
          <a:xfrm>
            <a:off x="3581406" y="761832"/>
            <a:ext cx="249299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3600" dirty="0" err="1" smtClean="0">
                <a:solidFill>
                  <a:srgbClr val="FF0000"/>
                </a:solidFill>
                <a:latin typeface="Times New Roman" pitchFamily="18" charset="0"/>
                <a:cs typeface="Times New Roman" pitchFamily="18" charset="0"/>
              </a:rPr>
              <a:t>Cái</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cầu</a:t>
            </a:r>
            <a:endParaRPr lang="en-US" sz="3600" dirty="0" smtClean="0">
              <a:solidFill>
                <a:srgbClr val="FF0000"/>
              </a:solidFill>
              <a:latin typeface="Times New Roman" pitchFamily="18" charset="0"/>
              <a:cs typeface="Times New Roman" pitchFamily="18" charset="0"/>
            </a:endParaRPr>
          </a:p>
          <a:p>
            <a:r>
              <a:rPr lang="en-US" sz="3600" dirty="0" smtClean="0">
                <a:solidFill>
                  <a:srgbClr val="FF0000"/>
                </a:solidFill>
                <a:latin typeface="Times New Roman" pitchFamily="18" charset="0"/>
                <a:cs typeface="Times New Roman" pitchFamily="18" charset="0"/>
              </a:rPr>
              <a:t>                    </a:t>
            </a:r>
            <a:endParaRPr lang="en-US" sz="3200" b="1" i="1" dirty="0">
              <a:latin typeface="Times New Roman" pitchFamily="18" charset="0"/>
              <a:cs typeface="Times New Roman" pitchFamily="18" charset="0"/>
            </a:endParaRPr>
          </a:p>
        </p:txBody>
      </p:sp>
      <p:sp>
        <p:nvSpPr>
          <p:cNvPr id="3" name="TextBox 36"/>
          <p:cNvSpPr txBox="1">
            <a:spLocks noChangeArrowheads="1"/>
          </p:cNvSpPr>
          <p:nvPr/>
        </p:nvSpPr>
        <p:spPr bwMode="auto">
          <a:xfrm>
            <a:off x="3588430" y="-279999"/>
            <a:ext cx="163217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a:endParaRPr lang="en-US" sz="3200" u="sng" dirty="0">
              <a:latin typeface="Times New Roman" pitchFamily="18" charset="0"/>
              <a:cs typeface="Times New Roman" pitchFamily="18" charset="0"/>
            </a:endParaRPr>
          </a:p>
          <a:p>
            <a:pPr algn="ctr"/>
            <a:r>
              <a:rPr lang="en-US" sz="3200" u="sng" dirty="0" err="1">
                <a:latin typeface="Times New Roman" pitchFamily="18" charset="0"/>
                <a:cs typeface="Times New Roman" pitchFamily="18" charset="0"/>
              </a:rPr>
              <a:t>Tập</a:t>
            </a:r>
            <a:r>
              <a:rPr lang="en-US" sz="3200" u="sng" dirty="0">
                <a:latin typeface="Times New Roman" pitchFamily="18" charset="0"/>
                <a:cs typeface="Times New Roman" pitchFamily="18" charset="0"/>
              </a:rPr>
              <a:t> </a:t>
            </a:r>
            <a:r>
              <a:rPr lang="en-US" sz="3200" u="sng" dirty="0" err="1">
                <a:latin typeface="Times New Roman" pitchFamily="18" charset="0"/>
                <a:cs typeface="Times New Roman" pitchFamily="18" charset="0"/>
              </a:rPr>
              <a:t>đọc</a:t>
            </a:r>
            <a:r>
              <a:rPr lang="en-US" sz="3200" u="sng" dirty="0">
                <a:latin typeface="Times New Roman" pitchFamily="18" charset="0"/>
                <a:cs typeface="Times New Roman" pitchFamily="18" charset="0"/>
              </a:rPr>
              <a:t>:</a:t>
            </a:r>
          </a:p>
        </p:txBody>
      </p:sp>
      <p:sp>
        <p:nvSpPr>
          <p:cNvPr id="5" name="TextBox 4"/>
          <p:cNvSpPr txBox="1"/>
          <p:nvPr/>
        </p:nvSpPr>
        <p:spPr>
          <a:xfrm>
            <a:off x="932769" y="1769806"/>
            <a:ext cx="3471750" cy="646331"/>
          </a:xfrm>
          <a:prstGeom prst="rect">
            <a:avLst/>
          </a:prstGeom>
          <a:noFill/>
        </p:spPr>
        <p:txBody>
          <a:bodyPr wrap="square" rtlCol="0">
            <a:spAutoFit/>
          </a:bodyPr>
          <a:lstStyle/>
          <a:p>
            <a:r>
              <a:rPr lang="en-US" sz="3600" dirty="0" err="1" smtClean="0">
                <a:latin typeface="Times New Roman" pitchFamily="18" charset="0"/>
                <a:cs typeface="Times New Roman" pitchFamily="18" charset="0"/>
              </a:rPr>
              <a:t>Giải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nghĩa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từ</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
        <p:nvSpPr>
          <p:cNvPr id="6" name="TextBox 5"/>
          <p:cNvSpPr txBox="1"/>
          <p:nvPr/>
        </p:nvSpPr>
        <p:spPr>
          <a:xfrm>
            <a:off x="1066800" y="2983241"/>
            <a:ext cx="2133600" cy="646331"/>
          </a:xfrm>
          <a:prstGeom prst="rect">
            <a:avLst/>
          </a:prstGeom>
          <a:noFill/>
        </p:spPr>
        <p:txBody>
          <a:bodyPr wrap="square" rtlCol="0">
            <a:spAutoFit/>
          </a:bodyPr>
          <a:lstStyle/>
          <a:p>
            <a:r>
              <a:rPr lang="en-US" sz="3600" dirty="0" err="1" smtClean="0">
                <a:latin typeface="Times New Roman" pitchFamily="18" charset="0"/>
                <a:cs typeface="Times New Roman" pitchFamily="18" charset="0"/>
              </a:rPr>
              <a:t>Ngòi</a:t>
            </a:r>
            <a:endParaRPr lang="en-US" sz="3600" dirty="0">
              <a:latin typeface="Times New Roman" pitchFamily="18" charset="0"/>
              <a:cs typeface="Times New Roman"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8644" y="2301557"/>
            <a:ext cx="5638800" cy="2841955"/>
          </a:xfrm>
          <a:prstGeom prst="rect">
            <a:avLst/>
          </a:prstGeom>
        </p:spPr>
      </p:pic>
    </p:spTree>
    <p:extLst>
      <p:ext uri="{BB962C8B-B14F-4D97-AF65-F5344CB8AC3E}">
        <p14:creationId xmlns:p14="http://schemas.microsoft.com/office/powerpoint/2010/main" val="26499082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00112" y="651522"/>
            <a:ext cx="3471750" cy="646331"/>
          </a:xfrm>
          <a:prstGeom prst="rect">
            <a:avLst/>
          </a:prstGeom>
          <a:noFill/>
        </p:spPr>
        <p:txBody>
          <a:bodyPr wrap="square" rtlCol="0">
            <a:spAutoFit/>
          </a:bodyPr>
          <a:lstStyle/>
          <a:p>
            <a:r>
              <a:rPr lang="en-US" sz="3600" dirty="0" err="1" smtClean="0">
                <a:latin typeface="Times New Roman" pitchFamily="18" charset="0"/>
                <a:cs typeface="Times New Roman" pitchFamily="18" charset="0"/>
              </a:rPr>
              <a:t>Giải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nghĩa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từ</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
        <p:nvSpPr>
          <p:cNvPr id="6" name="TextBox 5"/>
          <p:cNvSpPr txBox="1"/>
          <p:nvPr/>
        </p:nvSpPr>
        <p:spPr>
          <a:xfrm>
            <a:off x="386840" y="3930191"/>
            <a:ext cx="7970044" cy="1200329"/>
          </a:xfrm>
          <a:prstGeom prst="rect">
            <a:avLst/>
          </a:prstGeom>
          <a:noFill/>
        </p:spPr>
        <p:txBody>
          <a:bodyPr wrap="square" rtlCol="0">
            <a:spAutoFit/>
          </a:bodyPr>
          <a:lstStyle/>
          <a:p>
            <a:r>
              <a:rPr lang="en-US" sz="3600" dirty="0" err="1" smtClean="0">
                <a:latin typeface="Times New Roman" pitchFamily="18" charset="0"/>
                <a:cs typeface="Times New Roman" pitchFamily="18" charset="0"/>
              </a:rPr>
              <a:t>Đãi</a:t>
            </a:r>
            <a:r>
              <a:rPr lang="en-US" sz="3600" dirty="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đỗ</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làm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những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tạp</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chất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mất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hoặc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giảm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không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lẫn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vào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nhau</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6625" y="308622"/>
            <a:ext cx="5295055" cy="3583693"/>
          </a:xfrm>
          <a:prstGeom prst="rect">
            <a:avLst/>
          </a:prstGeom>
        </p:spPr>
      </p:pic>
    </p:spTree>
    <p:extLst>
      <p:ext uri="{BB962C8B-B14F-4D97-AF65-F5344CB8AC3E}">
        <p14:creationId xmlns:p14="http://schemas.microsoft.com/office/powerpoint/2010/main" val="37555957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2541</TotalTime>
  <Words>836</Words>
  <Application>Microsoft Office PowerPoint</Application>
  <PresentationFormat>On-screen Show (16:9)</PresentationFormat>
  <Paragraphs>142</Paragraphs>
  <Slides>25</Slides>
  <Notes>2</Notes>
  <HiddenSlides>0</HiddenSlides>
  <MMClips>1</MMClips>
  <ScaleCrop>false</ScaleCrop>
  <HeadingPairs>
    <vt:vector size="4" baseType="variant">
      <vt:variant>
        <vt:lpstr>Theme</vt:lpstr>
      </vt:variant>
      <vt:variant>
        <vt:i4>5</vt:i4>
      </vt:variant>
      <vt:variant>
        <vt:lpstr>Slide Titles</vt:lpstr>
      </vt:variant>
      <vt:variant>
        <vt:i4>25</vt:i4>
      </vt:variant>
    </vt:vector>
  </HeadingPairs>
  <TitlesOfParts>
    <vt:vector size="30" baseType="lpstr">
      <vt:lpstr>Office Theme</vt:lpstr>
      <vt:lpstr>2_Office Theme</vt:lpstr>
      <vt:lpstr>1_Office Theme</vt:lpstr>
      <vt:lpstr>4_Office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ETH0 -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Thanh An</dc:creator>
  <cp:lastModifiedBy>Thuy</cp:lastModifiedBy>
  <cp:revision>172</cp:revision>
  <dcterms:created xsi:type="dcterms:W3CDTF">2013-01-19T14:58:56Z</dcterms:created>
  <dcterms:modified xsi:type="dcterms:W3CDTF">2020-04-04T15:11:50Z</dcterms:modified>
</cp:coreProperties>
</file>